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omments/modernComment_197_785436DC.xml" ContentType="application/vnd.ms-powerpoint.comment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38"/>
  </p:notesMasterIdLst>
  <p:sldIdLst>
    <p:sldId id="257" r:id="rId5"/>
    <p:sldId id="265" r:id="rId6"/>
    <p:sldId id="439" r:id="rId7"/>
    <p:sldId id="405" r:id="rId8"/>
    <p:sldId id="406" r:id="rId9"/>
    <p:sldId id="407" r:id="rId10"/>
    <p:sldId id="280" r:id="rId11"/>
    <p:sldId id="438" r:id="rId12"/>
    <p:sldId id="409" r:id="rId13"/>
    <p:sldId id="411" r:id="rId14"/>
    <p:sldId id="440" r:id="rId15"/>
    <p:sldId id="432" r:id="rId16"/>
    <p:sldId id="283" r:id="rId17"/>
    <p:sldId id="433" r:id="rId18"/>
    <p:sldId id="301" r:id="rId19"/>
    <p:sldId id="434" r:id="rId20"/>
    <p:sldId id="302" r:id="rId21"/>
    <p:sldId id="303" r:id="rId22"/>
    <p:sldId id="435" r:id="rId23"/>
    <p:sldId id="416" r:id="rId24"/>
    <p:sldId id="423" r:id="rId25"/>
    <p:sldId id="424" r:id="rId26"/>
    <p:sldId id="436" r:id="rId27"/>
    <p:sldId id="442" r:id="rId28"/>
    <p:sldId id="437" r:id="rId29"/>
    <p:sldId id="441" r:id="rId30"/>
    <p:sldId id="304" r:id="rId31"/>
    <p:sldId id="404" r:id="rId32"/>
    <p:sldId id="430" r:id="rId33"/>
    <p:sldId id="351" r:id="rId34"/>
    <p:sldId id="400" r:id="rId35"/>
    <p:sldId id="399" r:id="rId36"/>
    <p:sldId id="36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918507-A89F-B4C1-AAEF-45076190AB10}" name="Alyaa Altabbaa" initials="AA" userId="Alyaa Altabbaa" providerId="None"/>
  <p188:author id="{DE6AD6E2-292A-7B08-3A7B-55EC5C24CFB8}" name="Natasha Close" initials="NC" userId="Natasha Close" providerId="None"/>
  <p188:author id="{47D2B5E5-C994-31A2-EEEF-A423E0AD42DB}" name="Natasha Close" initials="NC" userId="S::natasha.close@inductivehealth.com::1b773b34-c124-4951-a36d-ff3f735d60b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94347-C363-4D07-8C30-E6BCACEEC62D}" vWet="2" dt="2022-11-28T16:15:19.359"/>
    <p1510:client id="{AEC32BEC-794B-44A0-B19B-24AF343AFD1E}" v="20" dt="2022-11-28T22:19:40.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4"/>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oletta" userId="a337867e-59a3-489f-a07c-a448947486e0" providerId="ADAL" clId="{AEC32BEC-794B-44A0-B19B-24AF343AFD1E}"/>
    <pc:docChg chg="custSel modSld">
      <pc:chgData name="Michael Coletta" userId="a337867e-59a3-489f-a07c-a448947486e0" providerId="ADAL" clId="{AEC32BEC-794B-44A0-B19B-24AF343AFD1E}" dt="2022-11-28T22:19:40.792" v="19" actId="478"/>
      <pc:docMkLst>
        <pc:docMk/>
      </pc:docMkLst>
      <pc:sldChg chg="delSp mod">
        <pc:chgData name="Michael Coletta" userId="a337867e-59a3-489f-a07c-a448947486e0" providerId="ADAL" clId="{AEC32BEC-794B-44A0-B19B-24AF343AFD1E}" dt="2022-11-28T22:18:14.110" v="3" actId="478"/>
        <pc:sldMkLst>
          <pc:docMk/>
          <pc:sldMk cId="106778120" sldId="257"/>
        </pc:sldMkLst>
        <pc:spChg chg="del">
          <ac:chgData name="Michael Coletta" userId="a337867e-59a3-489f-a07c-a448947486e0" providerId="ADAL" clId="{AEC32BEC-794B-44A0-B19B-24AF343AFD1E}" dt="2022-11-28T22:18:14.110" v="3" actId="478"/>
          <ac:spMkLst>
            <pc:docMk/>
            <pc:sldMk cId="106778120" sldId="257"/>
            <ac:spMk id="6" creationId="{00000000-0000-0000-0000-000000000000}"/>
          </ac:spMkLst>
        </pc:spChg>
      </pc:sldChg>
      <pc:sldChg chg="delSp modSp mod">
        <pc:chgData name="Michael Coletta" userId="a337867e-59a3-489f-a07c-a448947486e0" providerId="ADAL" clId="{AEC32BEC-794B-44A0-B19B-24AF343AFD1E}" dt="2022-11-28T22:18:18.232" v="4" actId="478"/>
        <pc:sldMkLst>
          <pc:docMk/>
          <pc:sldMk cId="583978759" sldId="265"/>
        </pc:sldMkLst>
        <pc:spChg chg="mod">
          <ac:chgData name="Michael Coletta" userId="a337867e-59a3-489f-a07c-a448947486e0" providerId="ADAL" clId="{AEC32BEC-794B-44A0-B19B-24AF343AFD1E}" dt="2022-11-28T16:15:22.640" v="1" actId="6549"/>
          <ac:spMkLst>
            <pc:docMk/>
            <pc:sldMk cId="583978759" sldId="265"/>
            <ac:spMk id="3" creationId="{379BEA79-B10E-7F86-8CEE-0CA92CA2FA5B}"/>
          </ac:spMkLst>
        </pc:spChg>
        <pc:spChg chg="del">
          <ac:chgData name="Michael Coletta" userId="a337867e-59a3-489f-a07c-a448947486e0" providerId="ADAL" clId="{AEC32BEC-794B-44A0-B19B-24AF343AFD1E}" dt="2022-11-28T22:18:18.232" v="4" actId="478"/>
          <ac:spMkLst>
            <pc:docMk/>
            <pc:sldMk cId="583978759" sldId="265"/>
            <ac:spMk id="4" creationId="{42D34EBC-C300-297B-FC1D-82036E43097B}"/>
          </ac:spMkLst>
        </pc:spChg>
      </pc:sldChg>
      <pc:sldChg chg="delSp mod">
        <pc:chgData name="Michael Coletta" userId="a337867e-59a3-489f-a07c-a448947486e0" providerId="ADAL" clId="{AEC32BEC-794B-44A0-B19B-24AF343AFD1E}" dt="2022-11-28T22:18:33.002" v="6" actId="478"/>
        <pc:sldMkLst>
          <pc:docMk/>
          <pc:sldMk cId="368728562" sldId="280"/>
        </pc:sldMkLst>
        <pc:spChg chg="del">
          <ac:chgData name="Michael Coletta" userId="a337867e-59a3-489f-a07c-a448947486e0" providerId="ADAL" clId="{AEC32BEC-794B-44A0-B19B-24AF343AFD1E}" dt="2022-11-28T22:18:33.002" v="6" actId="478"/>
          <ac:spMkLst>
            <pc:docMk/>
            <pc:sldMk cId="368728562" sldId="280"/>
            <ac:spMk id="4" creationId="{0E841E22-F9BB-5F89-0EF7-5E9BB867ED4C}"/>
          </ac:spMkLst>
        </pc:spChg>
      </pc:sldChg>
      <pc:sldChg chg="delSp mod">
        <pc:chgData name="Michael Coletta" userId="a337867e-59a3-489f-a07c-a448947486e0" providerId="ADAL" clId="{AEC32BEC-794B-44A0-B19B-24AF343AFD1E}" dt="2022-11-28T22:18:46.311" v="8" actId="478"/>
        <pc:sldMkLst>
          <pc:docMk/>
          <pc:sldMk cId="3969180256" sldId="283"/>
        </pc:sldMkLst>
        <pc:spChg chg="del">
          <ac:chgData name="Michael Coletta" userId="a337867e-59a3-489f-a07c-a448947486e0" providerId="ADAL" clId="{AEC32BEC-794B-44A0-B19B-24AF343AFD1E}" dt="2022-11-28T22:18:46.311" v="8" actId="478"/>
          <ac:spMkLst>
            <pc:docMk/>
            <pc:sldMk cId="3969180256" sldId="283"/>
            <ac:spMk id="4" creationId="{0E841E22-F9BB-5F89-0EF7-5E9BB867ED4C}"/>
          </ac:spMkLst>
        </pc:spChg>
      </pc:sldChg>
      <pc:sldChg chg="delSp mod">
        <pc:chgData name="Michael Coletta" userId="a337867e-59a3-489f-a07c-a448947486e0" providerId="ADAL" clId="{AEC32BEC-794B-44A0-B19B-24AF343AFD1E}" dt="2022-11-28T22:18:51.254" v="9" actId="478"/>
        <pc:sldMkLst>
          <pc:docMk/>
          <pc:sldMk cId="1256771689" sldId="301"/>
        </pc:sldMkLst>
        <pc:spChg chg="del">
          <ac:chgData name="Michael Coletta" userId="a337867e-59a3-489f-a07c-a448947486e0" providerId="ADAL" clId="{AEC32BEC-794B-44A0-B19B-24AF343AFD1E}" dt="2022-11-28T22:18:51.254" v="9" actId="478"/>
          <ac:spMkLst>
            <pc:docMk/>
            <pc:sldMk cId="1256771689" sldId="301"/>
            <ac:spMk id="4" creationId="{0E841E22-F9BB-5F89-0EF7-5E9BB867ED4C}"/>
          </ac:spMkLst>
        </pc:spChg>
      </pc:sldChg>
      <pc:sldChg chg="delSp mod">
        <pc:chgData name="Michael Coletta" userId="a337867e-59a3-489f-a07c-a448947486e0" providerId="ADAL" clId="{AEC32BEC-794B-44A0-B19B-24AF343AFD1E}" dt="2022-11-28T22:18:55.949" v="10" actId="478"/>
        <pc:sldMkLst>
          <pc:docMk/>
          <pc:sldMk cId="4087208427" sldId="302"/>
        </pc:sldMkLst>
        <pc:spChg chg="del">
          <ac:chgData name="Michael Coletta" userId="a337867e-59a3-489f-a07c-a448947486e0" providerId="ADAL" clId="{AEC32BEC-794B-44A0-B19B-24AF343AFD1E}" dt="2022-11-28T22:18:55.949" v="10" actId="478"/>
          <ac:spMkLst>
            <pc:docMk/>
            <pc:sldMk cId="4087208427" sldId="302"/>
            <ac:spMk id="4" creationId="{0E841E22-F9BB-5F89-0EF7-5E9BB867ED4C}"/>
          </ac:spMkLst>
        </pc:spChg>
      </pc:sldChg>
      <pc:sldChg chg="delSp mod">
        <pc:chgData name="Michael Coletta" userId="a337867e-59a3-489f-a07c-a448947486e0" providerId="ADAL" clId="{AEC32BEC-794B-44A0-B19B-24AF343AFD1E}" dt="2022-11-28T22:18:59.937" v="11" actId="478"/>
        <pc:sldMkLst>
          <pc:docMk/>
          <pc:sldMk cId="655154782" sldId="303"/>
        </pc:sldMkLst>
        <pc:spChg chg="del">
          <ac:chgData name="Michael Coletta" userId="a337867e-59a3-489f-a07c-a448947486e0" providerId="ADAL" clId="{AEC32BEC-794B-44A0-B19B-24AF343AFD1E}" dt="2022-11-28T22:18:59.937" v="11" actId="478"/>
          <ac:spMkLst>
            <pc:docMk/>
            <pc:sldMk cId="655154782" sldId="303"/>
            <ac:spMk id="4" creationId="{0E841E22-F9BB-5F89-0EF7-5E9BB867ED4C}"/>
          </ac:spMkLst>
        </pc:spChg>
      </pc:sldChg>
      <pc:sldChg chg="delSp mod">
        <pc:chgData name="Michael Coletta" userId="a337867e-59a3-489f-a07c-a448947486e0" providerId="ADAL" clId="{AEC32BEC-794B-44A0-B19B-24AF343AFD1E}" dt="2022-11-28T22:19:15.881" v="13" actId="478"/>
        <pc:sldMkLst>
          <pc:docMk/>
          <pc:sldMk cId="1732334253" sldId="304"/>
        </pc:sldMkLst>
        <pc:spChg chg="del">
          <ac:chgData name="Michael Coletta" userId="a337867e-59a3-489f-a07c-a448947486e0" providerId="ADAL" clId="{AEC32BEC-794B-44A0-B19B-24AF343AFD1E}" dt="2022-11-28T22:19:15.881" v="13" actId="478"/>
          <ac:spMkLst>
            <pc:docMk/>
            <pc:sldMk cId="1732334253" sldId="304"/>
            <ac:spMk id="4" creationId="{357948C5-16EE-7362-71E5-294AD800F447}"/>
          </ac:spMkLst>
        </pc:spChg>
      </pc:sldChg>
      <pc:sldChg chg="delSp mod">
        <pc:chgData name="Michael Coletta" userId="a337867e-59a3-489f-a07c-a448947486e0" providerId="ADAL" clId="{AEC32BEC-794B-44A0-B19B-24AF343AFD1E}" dt="2022-11-28T22:19:27.757" v="16" actId="478"/>
        <pc:sldMkLst>
          <pc:docMk/>
          <pc:sldMk cId="3674914977" sldId="351"/>
        </pc:sldMkLst>
        <pc:spChg chg="del">
          <ac:chgData name="Michael Coletta" userId="a337867e-59a3-489f-a07c-a448947486e0" providerId="ADAL" clId="{AEC32BEC-794B-44A0-B19B-24AF343AFD1E}" dt="2022-11-28T22:19:27.757" v="16" actId="478"/>
          <ac:spMkLst>
            <pc:docMk/>
            <pc:sldMk cId="3674914977" sldId="351"/>
            <ac:spMk id="4" creationId="{0E841E22-F9BB-5F89-0EF7-5E9BB867ED4C}"/>
          </ac:spMkLst>
        </pc:spChg>
      </pc:sldChg>
      <pc:sldChg chg="delSp mod">
        <pc:chgData name="Michael Coletta" userId="a337867e-59a3-489f-a07c-a448947486e0" providerId="ADAL" clId="{AEC32BEC-794B-44A0-B19B-24AF343AFD1E}" dt="2022-11-28T22:19:40.792" v="19" actId="478"/>
        <pc:sldMkLst>
          <pc:docMk/>
          <pc:sldMk cId="3152773946" sldId="367"/>
        </pc:sldMkLst>
        <pc:spChg chg="del">
          <ac:chgData name="Michael Coletta" userId="a337867e-59a3-489f-a07c-a448947486e0" providerId="ADAL" clId="{AEC32BEC-794B-44A0-B19B-24AF343AFD1E}" dt="2022-11-28T22:19:40.792" v="19" actId="478"/>
          <ac:spMkLst>
            <pc:docMk/>
            <pc:sldMk cId="3152773946" sldId="367"/>
            <ac:spMk id="4" creationId="{A6DFD08F-88FB-B3CB-1928-1470C2052F05}"/>
          </ac:spMkLst>
        </pc:spChg>
      </pc:sldChg>
      <pc:sldChg chg="delSp mod">
        <pc:chgData name="Michael Coletta" userId="a337867e-59a3-489f-a07c-a448947486e0" providerId="ADAL" clId="{AEC32BEC-794B-44A0-B19B-24AF343AFD1E}" dt="2022-11-28T22:19:36.590" v="18" actId="478"/>
        <pc:sldMkLst>
          <pc:docMk/>
          <pc:sldMk cId="3901324514" sldId="399"/>
        </pc:sldMkLst>
        <pc:spChg chg="del">
          <ac:chgData name="Michael Coletta" userId="a337867e-59a3-489f-a07c-a448947486e0" providerId="ADAL" clId="{AEC32BEC-794B-44A0-B19B-24AF343AFD1E}" dt="2022-11-28T22:19:36.590" v="18" actId="478"/>
          <ac:spMkLst>
            <pc:docMk/>
            <pc:sldMk cId="3901324514" sldId="399"/>
            <ac:spMk id="4" creationId="{3A8FEE6C-57EE-3543-EA81-0EF90331714D}"/>
          </ac:spMkLst>
        </pc:spChg>
      </pc:sldChg>
      <pc:sldChg chg="delSp mod">
        <pc:chgData name="Michael Coletta" userId="a337867e-59a3-489f-a07c-a448947486e0" providerId="ADAL" clId="{AEC32BEC-794B-44A0-B19B-24AF343AFD1E}" dt="2022-11-28T22:19:31.996" v="17" actId="478"/>
        <pc:sldMkLst>
          <pc:docMk/>
          <pc:sldMk cId="3543676011" sldId="400"/>
        </pc:sldMkLst>
        <pc:spChg chg="del">
          <ac:chgData name="Michael Coletta" userId="a337867e-59a3-489f-a07c-a448947486e0" providerId="ADAL" clId="{AEC32BEC-794B-44A0-B19B-24AF343AFD1E}" dt="2022-11-28T22:19:31.996" v="17" actId="478"/>
          <ac:spMkLst>
            <pc:docMk/>
            <pc:sldMk cId="3543676011" sldId="400"/>
            <ac:spMk id="4" creationId="{3A8FEE6C-57EE-3543-EA81-0EF90331714D}"/>
          </ac:spMkLst>
        </pc:spChg>
      </pc:sldChg>
      <pc:sldChg chg="delSp mod">
        <pc:chgData name="Michael Coletta" userId="a337867e-59a3-489f-a07c-a448947486e0" providerId="ADAL" clId="{AEC32BEC-794B-44A0-B19B-24AF343AFD1E}" dt="2022-11-28T22:19:19.759" v="14" actId="478"/>
        <pc:sldMkLst>
          <pc:docMk/>
          <pc:sldMk cId="792607574" sldId="404"/>
        </pc:sldMkLst>
        <pc:spChg chg="del">
          <ac:chgData name="Michael Coletta" userId="a337867e-59a3-489f-a07c-a448947486e0" providerId="ADAL" clId="{AEC32BEC-794B-44A0-B19B-24AF343AFD1E}" dt="2022-11-28T22:19:19.759" v="14" actId="478"/>
          <ac:spMkLst>
            <pc:docMk/>
            <pc:sldMk cId="792607574" sldId="404"/>
            <ac:spMk id="4" creationId="{357948C5-16EE-7362-71E5-294AD800F447}"/>
          </ac:spMkLst>
        </pc:spChg>
      </pc:sldChg>
      <pc:sldChg chg="modSp mod">
        <pc:chgData name="Michael Coletta" userId="a337867e-59a3-489f-a07c-a448947486e0" providerId="ADAL" clId="{AEC32BEC-794B-44A0-B19B-24AF343AFD1E}" dt="2022-11-28T16:16:25.843" v="2" actId="14100"/>
        <pc:sldMkLst>
          <pc:docMk/>
          <pc:sldMk cId="1526621176" sldId="423"/>
        </pc:sldMkLst>
        <pc:spChg chg="mod">
          <ac:chgData name="Michael Coletta" userId="a337867e-59a3-489f-a07c-a448947486e0" providerId="ADAL" clId="{AEC32BEC-794B-44A0-B19B-24AF343AFD1E}" dt="2022-11-28T16:16:25.843" v="2" actId="14100"/>
          <ac:spMkLst>
            <pc:docMk/>
            <pc:sldMk cId="1526621176" sldId="423"/>
            <ac:spMk id="12" creationId="{9816D361-1AC5-03AA-4A52-78B64F2668F4}"/>
          </ac:spMkLst>
        </pc:spChg>
      </pc:sldChg>
      <pc:sldChg chg="delSp mod">
        <pc:chgData name="Michael Coletta" userId="a337867e-59a3-489f-a07c-a448947486e0" providerId="ADAL" clId="{AEC32BEC-794B-44A0-B19B-24AF343AFD1E}" dt="2022-11-28T22:19:23.596" v="15" actId="478"/>
        <pc:sldMkLst>
          <pc:docMk/>
          <pc:sldMk cId="3406599612" sldId="430"/>
        </pc:sldMkLst>
        <pc:spChg chg="del">
          <ac:chgData name="Michael Coletta" userId="a337867e-59a3-489f-a07c-a448947486e0" providerId="ADAL" clId="{AEC32BEC-794B-44A0-B19B-24AF343AFD1E}" dt="2022-11-28T22:19:23.596" v="15" actId="478"/>
          <ac:spMkLst>
            <pc:docMk/>
            <pc:sldMk cId="3406599612" sldId="430"/>
            <ac:spMk id="4" creationId="{8C23D053-24BA-5F44-F857-A9E9E6A30600}"/>
          </ac:spMkLst>
        </pc:spChg>
      </pc:sldChg>
      <pc:sldChg chg="delSp mod">
        <pc:chgData name="Michael Coletta" userId="a337867e-59a3-489f-a07c-a448947486e0" providerId="ADAL" clId="{AEC32BEC-794B-44A0-B19B-24AF343AFD1E}" dt="2022-11-28T22:18:22.038" v="5" actId="478"/>
        <pc:sldMkLst>
          <pc:docMk/>
          <pc:sldMk cId="2164474079" sldId="439"/>
        </pc:sldMkLst>
        <pc:spChg chg="del">
          <ac:chgData name="Michael Coletta" userId="a337867e-59a3-489f-a07c-a448947486e0" providerId="ADAL" clId="{AEC32BEC-794B-44A0-B19B-24AF343AFD1E}" dt="2022-11-28T22:18:22.038" v="5" actId="478"/>
          <ac:spMkLst>
            <pc:docMk/>
            <pc:sldMk cId="2164474079" sldId="439"/>
            <ac:spMk id="4" creationId="{EBEEFA9B-E8E6-7816-409E-37BC1E40B006}"/>
          </ac:spMkLst>
        </pc:spChg>
      </pc:sldChg>
      <pc:sldChg chg="delSp mod">
        <pc:chgData name="Michael Coletta" userId="a337867e-59a3-489f-a07c-a448947486e0" providerId="ADAL" clId="{AEC32BEC-794B-44A0-B19B-24AF343AFD1E}" dt="2022-11-28T22:18:40.551" v="7" actId="478"/>
        <pc:sldMkLst>
          <pc:docMk/>
          <pc:sldMk cId="1922324298" sldId="440"/>
        </pc:sldMkLst>
        <pc:spChg chg="del">
          <ac:chgData name="Michael Coletta" userId="a337867e-59a3-489f-a07c-a448947486e0" providerId="ADAL" clId="{AEC32BEC-794B-44A0-B19B-24AF343AFD1E}" dt="2022-11-28T22:18:40.551" v="7" actId="478"/>
          <ac:spMkLst>
            <pc:docMk/>
            <pc:sldMk cId="1922324298" sldId="440"/>
            <ac:spMk id="4" creationId="{D4F6F8A1-49AE-172D-9636-52133ECBC2F2}"/>
          </ac:spMkLst>
        </pc:spChg>
      </pc:sldChg>
      <pc:sldChg chg="delSp mod">
        <pc:chgData name="Michael Coletta" userId="a337867e-59a3-489f-a07c-a448947486e0" providerId="ADAL" clId="{AEC32BEC-794B-44A0-B19B-24AF343AFD1E}" dt="2022-11-28T22:19:07.720" v="12" actId="478"/>
        <pc:sldMkLst>
          <pc:docMk/>
          <pc:sldMk cId="812807739" sldId="442"/>
        </pc:sldMkLst>
        <pc:spChg chg="del">
          <ac:chgData name="Michael Coletta" userId="a337867e-59a3-489f-a07c-a448947486e0" providerId="ADAL" clId="{AEC32BEC-794B-44A0-B19B-24AF343AFD1E}" dt="2022-11-28T22:19:07.720" v="12" actId="478"/>
          <ac:spMkLst>
            <pc:docMk/>
            <pc:sldMk cId="812807739" sldId="442"/>
            <ac:spMk id="4" creationId="{7E720F53-C1D4-205F-D324-420F96B36253}"/>
          </ac:spMkLst>
        </pc:spChg>
      </pc:sldChg>
    </pc:docChg>
  </pc:docChgLst>
  <pc:docChgLst>
    <pc:chgData name="Alyaa Altabbaa" userId="7b48958c-8852-4e16-9baa-33434b182e41" providerId="ADAL" clId="{5D894347-C363-4D07-8C30-E6BCACEEC62D}"/>
    <pc:docChg chg="modSld">
      <pc:chgData name="Alyaa Altabbaa" userId="7b48958c-8852-4e16-9baa-33434b182e41" providerId="ADAL" clId="{5D894347-C363-4D07-8C30-E6BCACEEC62D}" dt="2022-11-28T15:49:20.078" v="0" actId="1076"/>
      <pc:docMkLst>
        <pc:docMk/>
      </pc:docMkLst>
      <pc:sldChg chg="modSp mod">
        <pc:chgData name="Alyaa Altabbaa" userId="7b48958c-8852-4e16-9baa-33434b182e41" providerId="ADAL" clId="{5D894347-C363-4D07-8C30-E6BCACEEC62D}" dt="2022-11-28T15:49:20.078" v="0" actId="1076"/>
        <pc:sldMkLst>
          <pc:docMk/>
          <pc:sldMk cId="1222323955" sldId="433"/>
        </pc:sldMkLst>
        <pc:picChg chg="mod">
          <ac:chgData name="Alyaa Altabbaa" userId="7b48958c-8852-4e16-9baa-33434b182e41" providerId="ADAL" clId="{5D894347-C363-4D07-8C30-E6BCACEEC62D}" dt="2022-11-28T15:49:20.078" v="0" actId="1076"/>
          <ac:picMkLst>
            <pc:docMk/>
            <pc:sldMk cId="1222323955" sldId="433"/>
            <ac:picMk id="25" creationId="{C5ED04E7-BD7F-006E-3AB8-CBFCF7FD54EF}"/>
          </ac:picMkLst>
        </pc:picChg>
      </pc:sldChg>
    </pc:docChg>
  </pc:docChgLst>
</pc:chgInfo>
</file>

<file path=ppt/comments/modernComment_197_785436DC.xml><?xml version="1.0" encoding="utf-8"?>
<p188:cmLst xmlns:a="http://schemas.openxmlformats.org/drawingml/2006/main" xmlns:r="http://schemas.openxmlformats.org/officeDocument/2006/relationships" xmlns:p188="http://schemas.microsoft.com/office/powerpoint/2018/8/main">
  <p188:cm id="{E4561B90-A441-4DBA-B268-8805EBE2BD5E}" authorId="{86918507-A89F-B4C1-AAEF-45076190AB10}" created="2022-11-27T22:50:05.009">
    <ac:txMkLst xmlns:ac="http://schemas.microsoft.com/office/drawing/2013/main/command">
      <pc:docMk xmlns:pc="http://schemas.microsoft.com/office/powerpoint/2013/main/command"/>
      <pc:sldMk xmlns:pc="http://schemas.microsoft.com/office/powerpoint/2013/main/command" cId="2018784988" sldId="407"/>
      <ac:spMk id="7" creationId="{A75568CD-1FB7-9FA8-B99F-4F9748CBC63B}"/>
      <ac:txMk cp="0" len="65">
        <ac:context len="183" hash="444302382"/>
      </ac:txMk>
    </ac:txMkLst>
    <p188:pos x="3587445" y="340799"/>
    <p188:txBody>
      <a:bodyPr/>
      <a:lstStyle/>
      <a:p>
        <a:r>
          <a:rPr lang="en-US"/>
          <a:t>Developed/designed/modified/ customized, instead of trained?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441FF-2A40-4314-98A3-43E654D5602F}"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750023C7-3D67-4A91-AA1C-5BF97EAF3B1F}">
      <dgm:prSet phldrT="[Text]" custT="1"/>
      <dgm:spPr/>
      <dgm:t>
        <a:bodyPr/>
        <a:lstStyle/>
        <a:p>
          <a:r>
            <a:rPr lang="en-US" sz="1600"/>
            <a:t>Tracks geographic spread </a:t>
          </a:r>
        </a:p>
      </dgm:t>
    </dgm:pt>
    <dgm:pt modelId="{FF3CAC50-64DD-49A9-9C28-802F84D6FBD8}" type="parTrans" cxnId="{2F5FABD1-DBB4-428B-A42B-1AF97A556840}">
      <dgm:prSet/>
      <dgm:spPr/>
      <dgm:t>
        <a:bodyPr/>
        <a:lstStyle/>
        <a:p>
          <a:endParaRPr lang="en-US"/>
        </a:p>
      </dgm:t>
    </dgm:pt>
    <dgm:pt modelId="{82745E09-B2AD-49F1-ACF8-0BF61A1EA8ED}" type="sibTrans" cxnId="{2F5FABD1-DBB4-428B-A42B-1AF97A556840}">
      <dgm:prSet/>
      <dgm:spPr/>
      <dgm:t>
        <a:bodyPr/>
        <a:lstStyle/>
        <a:p>
          <a:endParaRPr lang="en-US"/>
        </a:p>
      </dgm:t>
    </dgm:pt>
    <dgm:pt modelId="{1575D95D-1DCE-4BB4-A7F8-6BD024C44E10}">
      <dgm:prSet phldrT="[Text]" custT="1"/>
      <dgm:spPr/>
      <dgm:t>
        <a:bodyPr/>
        <a:lstStyle/>
        <a:p>
          <a:r>
            <a:rPr lang="en-US" sz="1600"/>
            <a:t>Identifies high-risk groups</a:t>
          </a:r>
        </a:p>
      </dgm:t>
    </dgm:pt>
    <dgm:pt modelId="{ABC4207C-CEC0-4765-951E-F2462F9D6B03}" type="parTrans" cxnId="{17D3AF07-CA7C-4676-81DF-C1201EAD2F16}">
      <dgm:prSet/>
      <dgm:spPr/>
      <dgm:t>
        <a:bodyPr/>
        <a:lstStyle/>
        <a:p>
          <a:endParaRPr lang="en-US"/>
        </a:p>
      </dgm:t>
    </dgm:pt>
    <dgm:pt modelId="{53937E28-40A8-4990-B55E-3D822614D757}" type="sibTrans" cxnId="{17D3AF07-CA7C-4676-81DF-C1201EAD2F16}">
      <dgm:prSet/>
      <dgm:spPr/>
      <dgm:t>
        <a:bodyPr/>
        <a:lstStyle/>
        <a:p>
          <a:endParaRPr lang="en-US"/>
        </a:p>
      </dgm:t>
    </dgm:pt>
    <dgm:pt modelId="{20E82D74-5F18-4E74-8CE2-CDA012EF6311}">
      <dgm:prSet phldrT="[Text]" custT="1"/>
      <dgm:spPr/>
      <dgm:t>
        <a:bodyPr/>
        <a:lstStyle/>
        <a:p>
          <a:r>
            <a:rPr lang="en-US" sz="1600"/>
            <a:t>Allows for timely public health intervention </a:t>
          </a:r>
        </a:p>
      </dgm:t>
    </dgm:pt>
    <dgm:pt modelId="{430BBE58-2D2B-43E4-9750-B19D873533F6}" type="parTrans" cxnId="{F376591C-3F80-4723-855A-8E895D8113AB}">
      <dgm:prSet/>
      <dgm:spPr/>
      <dgm:t>
        <a:bodyPr/>
        <a:lstStyle/>
        <a:p>
          <a:endParaRPr lang="en-US"/>
        </a:p>
      </dgm:t>
    </dgm:pt>
    <dgm:pt modelId="{3CBB7375-D320-4BDE-AD8C-1D1DC4D2D5FD}" type="sibTrans" cxnId="{F376591C-3F80-4723-855A-8E895D8113AB}">
      <dgm:prSet/>
      <dgm:spPr/>
      <dgm:t>
        <a:bodyPr/>
        <a:lstStyle/>
        <a:p>
          <a:endParaRPr lang="en-US"/>
        </a:p>
      </dgm:t>
    </dgm:pt>
    <dgm:pt modelId="{CDD10C2E-CEE4-4FD4-809E-2DD23818514E}">
      <dgm:prSet phldrT="[Text]" custT="1"/>
      <dgm:spPr/>
      <dgm:t>
        <a:bodyPr/>
        <a:lstStyle/>
        <a:p>
          <a:r>
            <a:rPr lang="en-US" sz="1600"/>
            <a:t>Informs policy decisions </a:t>
          </a:r>
        </a:p>
      </dgm:t>
    </dgm:pt>
    <dgm:pt modelId="{462BC2B4-712B-4170-B21B-465CED3A9ACA}" type="parTrans" cxnId="{3A745A5E-0850-4D47-AAD1-EB492443A752}">
      <dgm:prSet/>
      <dgm:spPr/>
      <dgm:t>
        <a:bodyPr/>
        <a:lstStyle/>
        <a:p>
          <a:endParaRPr lang="en-US"/>
        </a:p>
      </dgm:t>
    </dgm:pt>
    <dgm:pt modelId="{98C3F2ED-235A-42FA-8175-E1C25285B3E9}" type="sibTrans" cxnId="{3A745A5E-0850-4D47-AAD1-EB492443A752}">
      <dgm:prSet/>
      <dgm:spPr/>
      <dgm:t>
        <a:bodyPr/>
        <a:lstStyle/>
        <a:p>
          <a:endParaRPr lang="en-US"/>
        </a:p>
      </dgm:t>
    </dgm:pt>
    <dgm:pt modelId="{AD2711A8-A617-4763-A1DD-DF0331633BCC}">
      <dgm:prSet phldrT="[Text]" custT="1"/>
      <dgm:spPr/>
      <dgm:t>
        <a:bodyPr/>
        <a:lstStyle/>
        <a:p>
          <a:pPr>
            <a:buNone/>
          </a:pPr>
          <a:r>
            <a:rPr lang="en-US" sz="1600"/>
            <a:t>Demonstrates symptom development or changes </a:t>
          </a:r>
        </a:p>
      </dgm:t>
    </dgm:pt>
    <dgm:pt modelId="{854411AD-B5F1-46A6-989E-E60261492843}" type="parTrans" cxnId="{AD1E0B29-C560-45CB-A78E-CAE3A07CC313}">
      <dgm:prSet/>
      <dgm:spPr/>
      <dgm:t>
        <a:bodyPr/>
        <a:lstStyle/>
        <a:p>
          <a:endParaRPr lang="en-US"/>
        </a:p>
      </dgm:t>
    </dgm:pt>
    <dgm:pt modelId="{BFF937C8-93B0-4E95-9EF7-52B9D02CA359}" type="sibTrans" cxnId="{AD1E0B29-C560-45CB-A78E-CAE3A07CC313}">
      <dgm:prSet/>
      <dgm:spPr/>
      <dgm:t>
        <a:bodyPr/>
        <a:lstStyle/>
        <a:p>
          <a:endParaRPr lang="en-US"/>
        </a:p>
      </dgm:t>
    </dgm:pt>
    <dgm:pt modelId="{567D89BA-2E77-42C0-87A1-330624C670FE}" type="pres">
      <dgm:prSet presAssocID="{1E3441FF-2A40-4314-98A3-43E654D5602F}" presName="Name0" presStyleCnt="0">
        <dgm:presLayoutVars>
          <dgm:dir/>
          <dgm:resizeHandles val="exact"/>
        </dgm:presLayoutVars>
      </dgm:prSet>
      <dgm:spPr/>
    </dgm:pt>
    <dgm:pt modelId="{E00F9829-FE9A-4C2A-BFB1-A62780108878}" type="pres">
      <dgm:prSet presAssocID="{750023C7-3D67-4A91-AA1C-5BF97EAF3B1F}" presName="compNode" presStyleCnt="0"/>
      <dgm:spPr/>
    </dgm:pt>
    <dgm:pt modelId="{4B4285C8-1333-4878-87D3-16A1E86197DA}" type="pres">
      <dgm:prSet presAssocID="{750023C7-3D67-4A91-AA1C-5BF97EAF3B1F}" presName="pictRect" presStyleLbl="nod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a:noFill/>
        </a:ln>
      </dgm:spPr>
    </dgm:pt>
    <dgm:pt modelId="{C6D1CCC2-DF69-42D0-A463-917FBFB6DDB1}" type="pres">
      <dgm:prSet presAssocID="{750023C7-3D67-4A91-AA1C-5BF97EAF3B1F}" presName="textRect" presStyleLbl="revTx" presStyleIdx="0" presStyleCnt="5">
        <dgm:presLayoutVars>
          <dgm:bulletEnabled val="1"/>
        </dgm:presLayoutVars>
      </dgm:prSet>
      <dgm:spPr/>
    </dgm:pt>
    <dgm:pt modelId="{2B1C4CA0-F0D3-41E5-8512-F3B57F85A32D}" type="pres">
      <dgm:prSet presAssocID="{82745E09-B2AD-49F1-ACF8-0BF61A1EA8ED}" presName="sibTrans" presStyleLbl="sibTrans2D1" presStyleIdx="0" presStyleCnt="0"/>
      <dgm:spPr/>
    </dgm:pt>
    <dgm:pt modelId="{DECD1F00-42E5-4A00-99BF-AB57D6D2CCCF}" type="pres">
      <dgm:prSet presAssocID="{1575D95D-1DCE-4BB4-A7F8-6BD024C44E10}" presName="compNode" presStyleCnt="0"/>
      <dgm:spPr/>
    </dgm:pt>
    <dgm:pt modelId="{C61216F8-E94B-48DE-8117-5540037F2747}" type="pres">
      <dgm:prSet presAssocID="{1575D95D-1DCE-4BB4-A7F8-6BD024C44E10}" presName="pictRect" presStyleLbl="nod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a:noFill/>
        </a:ln>
      </dgm:spPr>
    </dgm:pt>
    <dgm:pt modelId="{F0739A1E-EF5E-4C86-8B00-F3961FE3FD2D}" type="pres">
      <dgm:prSet presAssocID="{1575D95D-1DCE-4BB4-A7F8-6BD024C44E10}" presName="textRect" presStyleLbl="revTx" presStyleIdx="1" presStyleCnt="5">
        <dgm:presLayoutVars>
          <dgm:bulletEnabled val="1"/>
        </dgm:presLayoutVars>
      </dgm:prSet>
      <dgm:spPr/>
    </dgm:pt>
    <dgm:pt modelId="{49EF157F-9A94-4C52-828C-8628222AEC6F}" type="pres">
      <dgm:prSet presAssocID="{53937E28-40A8-4990-B55E-3D822614D757}" presName="sibTrans" presStyleLbl="sibTrans2D1" presStyleIdx="0" presStyleCnt="0"/>
      <dgm:spPr/>
    </dgm:pt>
    <dgm:pt modelId="{9509FEEA-B81B-4550-82B0-894DF6DC1AC3}" type="pres">
      <dgm:prSet presAssocID="{20E82D74-5F18-4E74-8CE2-CDA012EF6311}" presName="compNode" presStyleCnt="0"/>
      <dgm:spPr/>
    </dgm:pt>
    <dgm:pt modelId="{67707E00-B82B-46F0-94D1-12C2BF201011}" type="pres">
      <dgm:prSet presAssocID="{20E82D74-5F18-4E74-8CE2-CDA012EF6311}" presName="pictRect" presStyleLbl="node1" presStyleIdx="2" presStyleCnt="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a:noFill/>
        </a:ln>
      </dgm:spPr>
    </dgm:pt>
    <dgm:pt modelId="{990C71B6-5F37-4E5B-AF0C-403973E59D2C}" type="pres">
      <dgm:prSet presAssocID="{20E82D74-5F18-4E74-8CE2-CDA012EF6311}" presName="textRect" presStyleLbl="revTx" presStyleIdx="2" presStyleCnt="5">
        <dgm:presLayoutVars>
          <dgm:bulletEnabled val="1"/>
        </dgm:presLayoutVars>
      </dgm:prSet>
      <dgm:spPr/>
    </dgm:pt>
    <dgm:pt modelId="{0895BA8D-57C5-4029-9648-AC05A8759B8F}" type="pres">
      <dgm:prSet presAssocID="{3CBB7375-D320-4BDE-AD8C-1D1DC4D2D5FD}" presName="sibTrans" presStyleLbl="sibTrans2D1" presStyleIdx="0" presStyleCnt="0"/>
      <dgm:spPr/>
    </dgm:pt>
    <dgm:pt modelId="{102BCF0F-EC0C-417A-B0BE-66BAE99838E3}" type="pres">
      <dgm:prSet presAssocID="{CDD10C2E-CEE4-4FD4-809E-2DD23818514E}" presName="compNode" presStyleCnt="0"/>
      <dgm:spPr/>
    </dgm:pt>
    <dgm:pt modelId="{74173FED-74B2-4090-AF78-F91CB4D78B67}" type="pres">
      <dgm:prSet presAssocID="{CDD10C2E-CEE4-4FD4-809E-2DD23818514E}" presName="pictRect" presStyleLbl="node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a:noFill/>
        </a:ln>
      </dgm:spPr>
    </dgm:pt>
    <dgm:pt modelId="{73CC59E1-17C9-4033-A551-BF68D34DB7B7}" type="pres">
      <dgm:prSet presAssocID="{CDD10C2E-CEE4-4FD4-809E-2DD23818514E}" presName="textRect" presStyleLbl="revTx" presStyleIdx="3" presStyleCnt="5">
        <dgm:presLayoutVars>
          <dgm:bulletEnabled val="1"/>
        </dgm:presLayoutVars>
      </dgm:prSet>
      <dgm:spPr/>
    </dgm:pt>
    <dgm:pt modelId="{1C3401B5-C753-4D4D-B186-FB0FDBAE12B1}" type="pres">
      <dgm:prSet presAssocID="{98C3F2ED-235A-42FA-8175-E1C25285B3E9}" presName="sibTrans" presStyleLbl="sibTrans2D1" presStyleIdx="0" presStyleCnt="0"/>
      <dgm:spPr/>
    </dgm:pt>
    <dgm:pt modelId="{5B79F2CE-7D2E-4F58-9000-37319DE80EF3}" type="pres">
      <dgm:prSet presAssocID="{AD2711A8-A617-4763-A1DD-DF0331633BCC}" presName="compNode" presStyleCnt="0"/>
      <dgm:spPr/>
    </dgm:pt>
    <dgm:pt modelId="{390D0621-0510-4E95-8116-942FD9063773}" type="pres">
      <dgm:prSet presAssocID="{AD2711A8-A617-4763-A1DD-DF0331633BCC}" presName="pictRect" presStyleLbl="node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a:ln>
          <a:noFill/>
        </a:ln>
      </dgm:spPr>
    </dgm:pt>
    <dgm:pt modelId="{18576149-F9BA-4883-8A4C-BC29A0C2A961}" type="pres">
      <dgm:prSet presAssocID="{AD2711A8-A617-4763-A1DD-DF0331633BCC}" presName="textRect" presStyleLbl="revTx" presStyleIdx="4" presStyleCnt="5">
        <dgm:presLayoutVars>
          <dgm:bulletEnabled val="1"/>
        </dgm:presLayoutVars>
      </dgm:prSet>
      <dgm:spPr/>
    </dgm:pt>
  </dgm:ptLst>
  <dgm:cxnLst>
    <dgm:cxn modelId="{BDED2C03-86EE-49B8-982F-790BFFD3668F}" type="presOf" srcId="{82745E09-B2AD-49F1-ACF8-0BF61A1EA8ED}" destId="{2B1C4CA0-F0D3-41E5-8512-F3B57F85A32D}" srcOrd="0" destOrd="0" presId="urn:microsoft.com/office/officeart/2005/8/layout/pList1"/>
    <dgm:cxn modelId="{EC853B06-2A2A-4C79-B3E0-07F839AD5249}" type="presOf" srcId="{1E3441FF-2A40-4314-98A3-43E654D5602F}" destId="{567D89BA-2E77-42C0-87A1-330624C670FE}" srcOrd="0" destOrd="0" presId="urn:microsoft.com/office/officeart/2005/8/layout/pList1"/>
    <dgm:cxn modelId="{17D3AF07-CA7C-4676-81DF-C1201EAD2F16}" srcId="{1E3441FF-2A40-4314-98A3-43E654D5602F}" destId="{1575D95D-1DCE-4BB4-A7F8-6BD024C44E10}" srcOrd="1" destOrd="0" parTransId="{ABC4207C-CEC0-4765-951E-F2462F9D6B03}" sibTransId="{53937E28-40A8-4990-B55E-3D822614D757}"/>
    <dgm:cxn modelId="{F376591C-3F80-4723-855A-8E895D8113AB}" srcId="{1E3441FF-2A40-4314-98A3-43E654D5602F}" destId="{20E82D74-5F18-4E74-8CE2-CDA012EF6311}" srcOrd="2" destOrd="0" parTransId="{430BBE58-2D2B-43E4-9750-B19D873533F6}" sibTransId="{3CBB7375-D320-4BDE-AD8C-1D1DC4D2D5FD}"/>
    <dgm:cxn modelId="{AD1E0B29-C560-45CB-A78E-CAE3A07CC313}" srcId="{1E3441FF-2A40-4314-98A3-43E654D5602F}" destId="{AD2711A8-A617-4763-A1DD-DF0331633BCC}" srcOrd="4" destOrd="0" parTransId="{854411AD-B5F1-46A6-989E-E60261492843}" sibTransId="{BFF937C8-93B0-4E95-9EF7-52B9D02CA359}"/>
    <dgm:cxn modelId="{3A745A5E-0850-4D47-AAD1-EB492443A752}" srcId="{1E3441FF-2A40-4314-98A3-43E654D5602F}" destId="{CDD10C2E-CEE4-4FD4-809E-2DD23818514E}" srcOrd="3" destOrd="0" parTransId="{462BC2B4-712B-4170-B21B-465CED3A9ACA}" sibTransId="{98C3F2ED-235A-42FA-8175-E1C25285B3E9}"/>
    <dgm:cxn modelId="{EAB62373-D9B6-48FB-9F3F-A8E5B12C7FF5}" type="presOf" srcId="{98C3F2ED-235A-42FA-8175-E1C25285B3E9}" destId="{1C3401B5-C753-4D4D-B186-FB0FDBAE12B1}" srcOrd="0" destOrd="0" presId="urn:microsoft.com/office/officeart/2005/8/layout/pList1"/>
    <dgm:cxn modelId="{E4926654-81AB-4868-B186-63768468ED4D}" type="presOf" srcId="{3CBB7375-D320-4BDE-AD8C-1D1DC4D2D5FD}" destId="{0895BA8D-57C5-4029-9648-AC05A8759B8F}" srcOrd="0" destOrd="0" presId="urn:microsoft.com/office/officeart/2005/8/layout/pList1"/>
    <dgm:cxn modelId="{5FCF9B54-1C18-4F05-808A-FF748462E5DA}" type="presOf" srcId="{1575D95D-1DCE-4BB4-A7F8-6BD024C44E10}" destId="{F0739A1E-EF5E-4C86-8B00-F3961FE3FD2D}" srcOrd="0" destOrd="0" presId="urn:microsoft.com/office/officeart/2005/8/layout/pList1"/>
    <dgm:cxn modelId="{5DF7218C-CC62-4277-ADCB-20CABE9E0C4C}" type="presOf" srcId="{AD2711A8-A617-4763-A1DD-DF0331633BCC}" destId="{18576149-F9BA-4883-8A4C-BC29A0C2A961}" srcOrd="0" destOrd="0" presId="urn:microsoft.com/office/officeart/2005/8/layout/pList1"/>
    <dgm:cxn modelId="{3CCB3CA1-E003-4BF2-A812-B3AE4F16522C}" type="presOf" srcId="{750023C7-3D67-4A91-AA1C-5BF97EAF3B1F}" destId="{C6D1CCC2-DF69-42D0-A463-917FBFB6DDB1}" srcOrd="0" destOrd="0" presId="urn:microsoft.com/office/officeart/2005/8/layout/pList1"/>
    <dgm:cxn modelId="{654F90AF-C8F1-4D12-93CC-A30CD5E41536}" type="presOf" srcId="{53937E28-40A8-4990-B55E-3D822614D757}" destId="{49EF157F-9A94-4C52-828C-8628222AEC6F}" srcOrd="0" destOrd="0" presId="urn:microsoft.com/office/officeart/2005/8/layout/pList1"/>
    <dgm:cxn modelId="{2F5FABD1-DBB4-428B-A42B-1AF97A556840}" srcId="{1E3441FF-2A40-4314-98A3-43E654D5602F}" destId="{750023C7-3D67-4A91-AA1C-5BF97EAF3B1F}" srcOrd="0" destOrd="0" parTransId="{FF3CAC50-64DD-49A9-9C28-802F84D6FBD8}" sibTransId="{82745E09-B2AD-49F1-ACF8-0BF61A1EA8ED}"/>
    <dgm:cxn modelId="{5B8383D3-18A8-49E1-A3B1-9E6FFBAFEDAF}" type="presOf" srcId="{CDD10C2E-CEE4-4FD4-809E-2DD23818514E}" destId="{73CC59E1-17C9-4033-A551-BF68D34DB7B7}" srcOrd="0" destOrd="0" presId="urn:microsoft.com/office/officeart/2005/8/layout/pList1"/>
    <dgm:cxn modelId="{FEA772FF-D51D-4DCC-9974-01ED9520F0D1}" type="presOf" srcId="{20E82D74-5F18-4E74-8CE2-CDA012EF6311}" destId="{990C71B6-5F37-4E5B-AF0C-403973E59D2C}" srcOrd="0" destOrd="0" presId="urn:microsoft.com/office/officeart/2005/8/layout/pList1"/>
    <dgm:cxn modelId="{A3FCCEF2-24ED-4D04-99D0-5FE5B39E300F}" type="presParOf" srcId="{567D89BA-2E77-42C0-87A1-330624C670FE}" destId="{E00F9829-FE9A-4C2A-BFB1-A62780108878}" srcOrd="0" destOrd="0" presId="urn:microsoft.com/office/officeart/2005/8/layout/pList1"/>
    <dgm:cxn modelId="{8892E3F0-2DA2-4808-ACA8-1B67367F12A5}" type="presParOf" srcId="{E00F9829-FE9A-4C2A-BFB1-A62780108878}" destId="{4B4285C8-1333-4878-87D3-16A1E86197DA}" srcOrd="0" destOrd="0" presId="urn:microsoft.com/office/officeart/2005/8/layout/pList1"/>
    <dgm:cxn modelId="{372456AC-998D-45AC-AA11-38546A4BA81A}" type="presParOf" srcId="{E00F9829-FE9A-4C2A-BFB1-A62780108878}" destId="{C6D1CCC2-DF69-42D0-A463-917FBFB6DDB1}" srcOrd="1" destOrd="0" presId="urn:microsoft.com/office/officeart/2005/8/layout/pList1"/>
    <dgm:cxn modelId="{28024965-D9ED-44F5-8FEC-379220D374FB}" type="presParOf" srcId="{567D89BA-2E77-42C0-87A1-330624C670FE}" destId="{2B1C4CA0-F0D3-41E5-8512-F3B57F85A32D}" srcOrd="1" destOrd="0" presId="urn:microsoft.com/office/officeart/2005/8/layout/pList1"/>
    <dgm:cxn modelId="{6AC312E3-9AE5-49DC-BA82-5B98FE6FE161}" type="presParOf" srcId="{567D89BA-2E77-42C0-87A1-330624C670FE}" destId="{DECD1F00-42E5-4A00-99BF-AB57D6D2CCCF}" srcOrd="2" destOrd="0" presId="urn:microsoft.com/office/officeart/2005/8/layout/pList1"/>
    <dgm:cxn modelId="{DD2DF2EA-BB76-493F-93DC-652554592EF8}" type="presParOf" srcId="{DECD1F00-42E5-4A00-99BF-AB57D6D2CCCF}" destId="{C61216F8-E94B-48DE-8117-5540037F2747}" srcOrd="0" destOrd="0" presId="urn:microsoft.com/office/officeart/2005/8/layout/pList1"/>
    <dgm:cxn modelId="{E59A57D0-478F-4882-A5B7-C08610331236}" type="presParOf" srcId="{DECD1F00-42E5-4A00-99BF-AB57D6D2CCCF}" destId="{F0739A1E-EF5E-4C86-8B00-F3961FE3FD2D}" srcOrd="1" destOrd="0" presId="urn:microsoft.com/office/officeart/2005/8/layout/pList1"/>
    <dgm:cxn modelId="{261658BA-9924-4AD5-8454-2E48F2F2FACF}" type="presParOf" srcId="{567D89BA-2E77-42C0-87A1-330624C670FE}" destId="{49EF157F-9A94-4C52-828C-8628222AEC6F}" srcOrd="3" destOrd="0" presId="urn:microsoft.com/office/officeart/2005/8/layout/pList1"/>
    <dgm:cxn modelId="{8E63EC96-4A81-46FB-85AC-F2A59117C1A8}" type="presParOf" srcId="{567D89BA-2E77-42C0-87A1-330624C670FE}" destId="{9509FEEA-B81B-4550-82B0-894DF6DC1AC3}" srcOrd="4" destOrd="0" presId="urn:microsoft.com/office/officeart/2005/8/layout/pList1"/>
    <dgm:cxn modelId="{0698A8E5-129E-4E9D-A6C2-B806EDCD2760}" type="presParOf" srcId="{9509FEEA-B81B-4550-82B0-894DF6DC1AC3}" destId="{67707E00-B82B-46F0-94D1-12C2BF201011}" srcOrd="0" destOrd="0" presId="urn:microsoft.com/office/officeart/2005/8/layout/pList1"/>
    <dgm:cxn modelId="{097040CD-0BB0-4808-9620-487C9F9FE5DE}" type="presParOf" srcId="{9509FEEA-B81B-4550-82B0-894DF6DC1AC3}" destId="{990C71B6-5F37-4E5B-AF0C-403973E59D2C}" srcOrd="1" destOrd="0" presId="urn:microsoft.com/office/officeart/2005/8/layout/pList1"/>
    <dgm:cxn modelId="{AECF2D09-5A0A-4BFA-8E4A-8CEBC02CCF2B}" type="presParOf" srcId="{567D89BA-2E77-42C0-87A1-330624C670FE}" destId="{0895BA8D-57C5-4029-9648-AC05A8759B8F}" srcOrd="5" destOrd="0" presId="urn:microsoft.com/office/officeart/2005/8/layout/pList1"/>
    <dgm:cxn modelId="{41F30834-EC60-4049-B1D9-3C1AB25094F4}" type="presParOf" srcId="{567D89BA-2E77-42C0-87A1-330624C670FE}" destId="{102BCF0F-EC0C-417A-B0BE-66BAE99838E3}" srcOrd="6" destOrd="0" presId="urn:microsoft.com/office/officeart/2005/8/layout/pList1"/>
    <dgm:cxn modelId="{70291979-A103-4CA5-A751-4C901A2E1C81}" type="presParOf" srcId="{102BCF0F-EC0C-417A-B0BE-66BAE99838E3}" destId="{74173FED-74B2-4090-AF78-F91CB4D78B67}" srcOrd="0" destOrd="0" presId="urn:microsoft.com/office/officeart/2005/8/layout/pList1"/>
    <dgm:cxn modelId="{90D92BDF-423D-4C2B-B323-5AD10E83B2C4}" type="presParOf" srcId="{102BCF0F-EC0C-417A-B0BE-66BAE99838E3}" destId="{73CC59E1-17C9-4033-A551-BF68D34DB7B7}" srcOrd="1" destOrd="0" presId="urn:microsoft.com/office/officeart/2005/8/layout/pList1"/>
    <dgm:cxn modelId="{0CC2E306-C26A-4F7B-9E38-5F790FEFD743}" type="presParOf" srcId="{567D89BA-2E77-42C0-87A1-330624C670FE}" destId="{1C3401B5-C753-4D4D-B186-FB0FDBAE12B1}" srcOrd="7" destOrd="0" presId="urn:microsoft.com/office/officeart/2005/8/layout/pList1"/>
    <dgm:cxn modelId="{7372938F-9B5D-4001-85BD-3F4107B6CADE}" type="presParOf" srcId="{567D89BA-2E77-42C0-87A1-330624C670FE}" destId="{5B79F2CE-7D2E-4F58-9000-37319DE80EF3}" srcOrd="8" destOrd="0" presId="urn:microsoft.com/office/officeart/2005/8/layout/pList1"/>
    <dgm:cxn modelId="{FF1F4A62-9919-4D3E-BDFC-B9C71EC563DE}" type="presParOf" srcId="{5B79F2CE-7D2E-4F58-9000-37319DE80EF3}" destId="{390D0621-0510-4E95-8116-942FD9063773}" srcOrd="0" destOrd="0" presId="urn:microsoft.com/office/officeart/2005/8/layout/pList1"/>
    <dgm:cxn modelId="{488B537C-9092-4BEB-89FF-BA2EA24C3858}" type="presParOf" srcId="{5B79F2CE-7D2E-4F58-9000-37319DE80EF3}" destId="{18576149-F9BA-4883-8A4C-BC29A0C2A961}"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86B727-BD43-402D-A6AF-BD11A63AA44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751EE3-BCE9-4BA8-B146-A07A5A469868}">
      <dgm:prSet/>
      <dgm:spPr/>
      <dgm:t>
        <a:bodyPr/>
        <a:lstStyle/>
        <a:p>
          <a:r>
            <a:rPr lang="en-US"/>
            <a:t>Identified/ fill-in hospital information</a:t>
          </a:r>
        </a:p>
      </dgm:t>
    </dgm:pt>
    <dgm:pt modelId="{B7C32EA3-1248-4AB6-A38E-2B864FC7082D}" type="parTrans" cxnId="{636E3D83-B316-4FAE-8756-105F6CA89C5B}">
      <dgm:prSet/>
      <dgm:spPr/>
      <dgm:t>
        <a:bodyPr/>
        <a:lstStyle/>
        <a:p>
          <a:endParaRPr lang="en-US"/>
        </a:p>
      </dgm:t>
    </dgm:pt>
    <dgm:pt modelId="{3E6CF714-AED8-430D-927D-6E0ACE82715E}" type="sibTrans" cxnId="{636E3D83-B316-4FAE-8756-105F6CA89C5B}">
      <dgm:prSet/>
      <dgm:spPr/>
      <dgm:t>
        <a:bodyPr/>
        <a:lstStyle/>
        <a:p>
          <a:endParaRPr lang="en-US"/>
        </a:p>
      </dgm:t>
    </dgm:pt>
    <dgm:pt modelId="{88DD4698-0E35-4353-BE98-98FD976D7CC9}">
      <dgm:prSet/>
      <dgm:spPr/>
      <dgm:t>
        <a:bodyPr/>
        <a:lstStyle/>
        <a:p>
          <a:r>
            <a:rPr lang="en-US"/>
            <a:t>Tracked severity in different populations </a:t>
          </a:r>
        </a:p>
      </dgm:t>
    </dgm:pt>
    <dgm:pt modelId="{F5A14E33-85BA-462C-A2AD-C1130964BB92}" type="parTrans" cxnId="{FA68BA79-6E82-4E6A-B83F-79FEB8841897}">
      <dgm:prSet/>
      <dgm:spPr/>
      <dgm:t>
        <a:bodyPr/>
        <a:lstStyle/>
        <a:p>
          <a:endParaRPr lang="en-US"/>
        </a:p>
      </dgm:t>
    </dgm:pt>
    <dgm:pt modelId="{A496DF66-5F32-40F1-AD75-3293E09AA4A1}" type="sibTrans" cxnId="{FA68BA79-6E82-4E6A-B83F-79FEB8841897}">
      <dgm:prSet/>
      <dgm:spPr/>
      <dgm:t>
        <a:bodyPr/>
        <a:lstStyle/>
        <a:p>
          <a:endParaRPr lang="en-US"/>
        </a:p>
      </dgm:t>
    </dgm:pt>
    <dgm:pt modelId="{5D5F01A5-B6A6-43AB-A507-7EE2CF4A6474}">
      <dgm:prSet/>
      <dgm:spPr/>
      <dgm:t>
        <a:bodyPr/>
        <a:lstStyle/>
        <a:p>
          <a:r>
            <a:rPr lang="en-US"/>
            <a:t>Fill in missing case info (e.g., race and ethnicity, occupation, contact information)</a:t>
          </a:r>
        </a:p>
      </dgm:t>
    </dgm:pt>
    <dgm:pt modelId="{403FCF66-01D5-4546-BCA7-7CCCA3665300}" type="parTrans" cxnId="{B712E173-68AE-4CEE-A331-4B67D06EFA37}">
      <dgm:prSet/>
      <dgm:spPr/>
      <dgm:t>
        <a:bodyPr/>
        <a:lstStyle/>
        <a:p>
          <a:endParaRPr lang="en-US"/>
        </a:p>
      </dgm:t>
    </dgm:pt>
    <dgm:pt modelId="{F07A73B9-78BF-4A42-A349-CDDAB1EFD5F9}" type="sibTrans" cxnId="{B712E173-68AE-4CEE-A331-4B67D06EFA37}">
      <dgm:prSet/>
      <dgm:spPr/>
      <dgm:t>
        <a:bodyPr/>
        <a:lstStyle/>
        <a:p>
          <a:endParaRPr lang="en-US"/>
        </a:p>
      </dgm:t>
    </dgm:pt>
    <dgm:pt modelId="{650381A5-69E5-4CCF-845C-0BF35B59BEDE}">
      <dgm:prSet/>
      <dgm:spPr/>
      <dgm:t>
        <a:bodyPr/>
        <a:lstStyle/>
        <a:p>
          <a:r>
            <a:rPr lang="en-US"/>
            <a:t>Tracked trends </a:t>
          </a:r>
        </a:p>
      </dgm:t>
    </dgm:pt>
    <dgm:pt modelId="{761EB054-465F-49A2-9594-0CC5ED297812}" type="parTrans" cxnId="{B843C462-3BB1-4DC3-A6B9-F3C5281457A9}">
      <dgm:prSet/>
      <dgm:spPr/>
      <dgm:t>
        <a:bodyPr/>
        <a:lstStyle/>
        <a:p>
          <a:endParaRPr lang="en-US"/>
        </a:p>
      </dgm:t>
    </dgm:pt>
    <dgm:pt modelId="{770CBA75-15F8-4151-B254-2E5606EB675A}" type="sibTrans" cxnId="{B843C462-3BB1-4DC3-A6B9-F3C5281457A9}">
      <dgm:prSet/>
      <dgm:spPr/>
      <dgm:t>
        <a:bodyPr/>
        <a:lstStyle/>
        <a:p>
          <a:endParaRPr lang="en-US"/>
        </a:p>
      </dgm:t>
    </dgm:pt>
    <dgm:pt modelId="{ECEA8676-6479-4CA0-8140-D9B6472F6EBB}">
      <dgm:prSet/>
      <dgm:spPr/>
      <dgm:t>
        <a:bodyPr/>
        <a:lstStyle/>
        <a:p>
          <a:r>
            <a:rPr lang="en-US"/>
            <a:t>Identified clusters/outbreaks</a:t>
          </a:r>
        </a:p>
      </dgm:t>
    </dgm:pt>
    <dgm:pt modelId="{D262ED42-F8AA-44DF-A9CD-C36FCAE9147E}" type="parTrans" cxnId="{A437B61E-F3A7-4A23-B2A3-67A1C649237A}">
      <dgm:prSet/>
      <dgm:spPr/>
      <dgm:t>
        <a:bodyPr/>
        <a:lstStyle/>
        <a:p>
          <a:endParaRPr lang="en-US"/>
        </a:p>
      </dgm:t>
    </dgm:pt>
    <dgm:pt modelId="{413FD152-49E2-4F43-AD76-06A85298A51B}" type="sibTrans" cxnId="{A437B61E-F3A7-4A23-B2A3-67A1C649237A}">
      <dgm:prSet/>
      <dgm:spPr/>
      <dgm:t>
        <a:bodyPr/>
        <a:lstStyle/>
        <a:p>
          <a:endParaRPr lang="en-US"/>
        </a:p>
      </dgm:t>
    </dgm:pt>
    <dgm:pt modelId="{19AABF16-76FF-4311-97DD-9ED004F5562C}">
      <dgm:prSet/>
      <dgm:spPr/>
      <dgm:t>
        <a:bodyPr/>
        <a:lstStyle/>
        <a:p>
          <a:r>
            <a:rPr lang="en-US"/>
            <a:t>Tracked ED and hospital utilization</a:t>
          </a:r>
        </a:p>
      </dgm:t>
    </dgm:pt>
    <dgm:pt modelId="{BDFCA681-7404-4117-882F-A82128D48504}" type="parTrans" cxnId="{EF868A0A-80EB-41ED-B098-D10D50A54AC3}">
      <dgm:prSet/>
      <dgm:spPr/>
      <dgm:t>
        <a:bodyPr/>
        <a:lstStyle/>
        <a:p>
          <a:endParaRPr lang="en-US"/>
        </a:p>
      </dgm:t>
    </dgm:pt>
    <dgm:pt modelId="{C837B960-697F-4A7E-84AA-F312D7E3467D}" type="sibTrans" cxnId="{EF868A0A-80EB-41ED-B098-D10D50A54AC3}">
      <dgm:prSet/>
      <dgm:spPr/>
      <dgm:t>
        <a:bodyPr/>
        <a:lstStyle/>
        <a:p>
          <a:endParaRPr lang="en-US"/>
        </a:p>
      </dgm:t>
    </dgm:pt>
    <dgm:pt modelId="{38DD9BA0-0011-43D5-A3B7-CFF677949956}">
      <dgm:prSet/>
      <dgm:spPr/>
      <dgm:t>
        <a:bodyPr/>
        <a:lstStyle/>
        <a:p>
          <a:r>
            <a:rPr lang="en-US"/>
            <a:t>Investigated hospitalizations </a:t>
          </a:r>
        </a:p>
      </dgm:t>
    </dgm:pt>
    <dgm:pt modelId="{737A548C-AB2C-4485-B243-74A26A396AFD}" type="parTrans" cxnId="{E49470DC-76B4-4BC7-A002-6D8BCE9AD3AD}">
      <dgm:prSet/>
      <dgm:spPr/>
      <dgm:t>
        <a:bodyPr/>
        <a:lstStyle/>
        <a:p>
          <a:endParaRPr lang="en-US"/>
        </a:p>
      </dgm:t>
    </dgm:pt>
    <dgm:pt modelId="{0D4DB9C4-A686-4FC5-A266-583B5508FF9F}" type="sibTrans" cxnId="{E49470DC-76B4-4BC7-A002-6D8BCE9AD3AD}">
      <dgm:prSet/>
      <dgm:spPr/>
      <dgm:t>
        <a:bodyPr/>
        <a:lstStyle/>
        <a:p>
          <a:endParaRPr lang="en-US"/>
        </a:p>
      </dgm:t>
    </dgm:pt>
    <dgm:pt modelId="{C8C88D8A-F393-48F0-B813-0F3E3F083A40}">
      <dgm:prSet/>
      <dgm:spPr/>
      <dgm:t>
        <a:bodyPr/>
        <a:lstStyle/>
        <a:p>
          <a:r>
            <a:rPr lang="en-US"/>
            <a:t>Investigated impacts of COVID on mental health and other conditions (</a:t>
          </a:r>
          <a:r>
            <a:rPr lang="en-US" err="1"/>
            <a:t>e.g.,s</a:t>
          </a:r>
          <a:r>
            <a:rPr lang="en-US"/>
            <a:t> MIs)</a:t>
          </a:r>
        </a:p>
      </dgm:t>
    </dgm:pt>
    <dgm:pt modelId="{1BFD4245-29C4-40B0-A48E-DFC033E57D9B}" type="parTrans" cxnId="{A563C644-00A5-4D9D-81B6-59F1A30924B4}">
      <dgm:prSet/>
      <dgm:spPr/>
      <dgm:t>
        <a:bodyPr/>
        <a:lstStyle/>
        <a:p>
          <a:endParaRPr lang="en-US"/>
        </a:p>
      </dgm:t>
    </dgm:pt>
    <dgm:pt modelId="{AA2F9E95-8000-4719-AC3A-CF43620949A5}" type="sibTrans" cxnId="{A563C644-00A5-4D9D-81B6-59F1A30924B4}">
      <dgm:prSet/>
      <dgm:spPr/>
      <dgm:t>
        <a:bodyPr/>
        <a:lstStyle/>
        <a:p>
          <a:endParaRPr lang="en-US"/>
        </a:p>
      </dgm:t>
    </dgm:pt>
    <dgm:pt modelId="{A018DAE3-B2A3-4183-AAA8-CB97A7539A59}">
      <dgm:prSet/>
      <dgm:spPr/>
      <dgm:t>
        <a:bodyPr/>
        <a:lstStyle/>
        <a:p>
          <a:r>
            <a:rPr lang="en-US"/>
            <a:t>Tracked, investigated, and identified COVID VAE </a:t>
          </a:r>
        </a:p>
      </dgm:t>
    </dgm:pt>
    <dgm:pt modelId="{E93894B4-1AE7-4D74-8074-B5B6B89A97AD}" type="parTrans" cxnId="{16C0E725-1D9B-4435-AC03-C3A8B8B0E7BE}">
      <dgm:prSet/>
      <dgm:spPr/>
      <dgm:t>
        <a:bodyPr/>
        <a:lstStyle/>
        <a:p>
          <a:endParaRPr lang="en-US"/>
        </a:p>
      </dgm:t>
    </dgm:pt>
    <dgm:pt modelId="{DE2B13A7-3CFA-4C88-BA77-787FDA64E0DC}" type="sibTrans" cxnId="{16C0E725-1D9B-4435-AC03-C3A8B8B0E7BE}">
      <dgm:prSet/>
      <dgm:spPr/>
      <dgm:t>
        <a:bodyPr/>
        <a:lstStyle/>
        <a:p>
          <a:endParaRPr lang="en-US"/>
        </a:p>
      </dgm:t>
    </dgm:pt>
    <dgm:pt modelId="{E4F2153E-EC92-4808-AF7B-AAF414F082F8}" type="pres">
      <dgm:prSet presAssocID="{4386B727-BD43-402D-A6AF-BD11A63AA44C}" presName="linear" presStyleCnt="0">
        <dgm:presLayoutVars>
          <dgm:animLvl val="lvl"/>
          <dgm:resizeHandles val="exact"/>
        </dgm:presLayoutVars>
      </dgm:prSet>
      <dgm:spPr/>
    </dgm:pt>
    <dgm:pt modelId="{3BB63F92-064F-482B-9E4B-71498B226E61}" type="pres">
      <dgm:prSet presAssocID="{60751EE3-BCE9-4BA8-B146-A07A5A469868}" presName="parentText" presStyleLbl="node1" presStyleIdx="0" presStyleCnt="9">
        <dgm:presLayoutVars>
          <dgm:chMax val="0"/>
          <dgm:bulletEnabled val="1"/>
        </dgm:presLayoutVars>
      </dgm:prSet>
      <dgm:spPr/>
    </dgm:pt>
    <dgm:pt modelId="{A7BFD0CB-97B6-4920-8F96-AED6501CD9BF}" type="pres">
      <dgm:prSet presAssocID="{3E6CF714-AED8-430D-927D-6E0ACE82715E}" presName="spacer" presStyleCnt="0"/>
      <dgm:spPr/>
    </dgm:pt>
    <dgm:pt modelId="{A85BAD51-9EC9-4CAF-B444-6E7A845D4109}" type="pres">
      <dgm:prSet presAssocID="{88DD4698-0E35-4353-BE98-98FD976D7CC9}" presName="parentText" presStyleLbl="node1" presStyleIdx="1" presStyleCnt="9">
        <dgm:presLayoutVars>
          <dgm:chMax val="0"/>
          <dgm:bulletEnabled val="1"/>
        </dgm:presLayoutVars>
      </dgm:prSet>
      <dgm:spPr/>
    </dgm:pt>
    <dgm:pt modelId="{A490D586-C4F9-438E-A626-779290C9A1C4}" type="pres">
      <dgm:prSet presAssocID="{A496DF66-5F32-40F1-AD75-3293E09AA4A1}" presName="spacer" presStyleCnt="0"/>
      <dgm:spPr/>
    </dgm:pt>
    <dgm:pt modelId="{42DD2340-BDAC-49F9-B11F-4F180AFCF2F8}" type="pres">
      <dgm:prSet presAssocID="{5D5F01A5-B6A6-43AB-A507-7EE2CF4A6474}" presName="parentText" presStyleLbl="node1" presStyleIdx="2" presStyleCnt="9">
        <dgm:presLayoutVars>
          <dgm:chMax val="0"/>
          <dgm:bulletEnabled val="1"/>
        </dgm:presLayoutVars>
      </dgm:prSet>
      <dgm:spPr/>
    </dgm:pt>
    <dgm:pt modelId="{277C5A9B-7888-42F6-B4CA-C6BEE2C0F183}" type="pres">
      <dgm:prSet presAssocID="{F07A73B9-78BF-4A42-A349-CDDAB1EFD5F9}" presName="spacer" presStyleCnt="0"/>
      <dgm:spPr/>
    </dgm:pt>
    <dgm:pt modelId="{A428F051-212D-4451-96F7-10EAA2D024E8}" type="pres">
      <dgm:prSet presAssocID="{650381A5-69E5-4CCF-845C-0BF35B59BEDE}" presName="parentText" presStyleLbl="node1" presStyleIdx="3" presStyleCnt="9">
        <dgm:presLayoutVars>
          <dgm:chMax val="0"/>
          <dgm:bulletEnabled val="1"/>
        </dgm:presLayoutVars>
      </dgm:prSet>
      <dgm:spPr/>
    </dgm:pt>
    <dgm:pt modelId="{8415E8B2-24E8-4944-A302-0E9530534866}" type="pres">
      <dgm:prSet presAssocID="{770CBA75-15F8-4151-B254-2E5606EB675A}" presName="spacer" presStyleCnt="0"/>
      <dgm:spPr/>
    </dgm:pt>
    <dgm:pt modelId="{098876F5-AA46-4A34-A0DE-F8603538DDB0}" type="pres">
      <dgm:prSet presAssocID="{ECEA8676-6479-4CA0-8140-D9B6472F6EBB}" presName="parentText" presStyleLbl="node1" presStyleIdx="4" presStyleCnt="9">
        <dgm:presLayoutVars>
          <dgm:chMax val="0"/>
          <dgm:bulletEnabled val="1"/>
        </dgm:presLayoutVars>
      </dgm:prSet>
      <dgm:spPr/>
    </dgm:pt>
    <dgm:pt modelId="{34A6F8F1-87D6-42AE-8D57-06381CC5E7CE}" type="pres">
      <dgm:prSet presAssocID="{413FD152-49E2-4F43-AD76-06A85298A51B}" presName="spacer" presStyleCnt="0"/>
      <dgm:spPr/>
    </dgm:pt>
    <dgm:pt modelId="{6B031576-D59B-47E3-BFA2-681098E39D0B}" type="pres">
      <dgm:prSet presAssocID="{19AABF16-76FF-4311-97DD-9ED004F5562C}" presName="parentText" presStyleLbl="node1" presStyleIdx="5" presStyleCnt="9">
        <dgm:presLayoutVars>
          <dgm:chMax val="0"/>
          <dgm:bulletEnabled val="1"/>
        </dgm:presLayoutVars>
      </dgm:prSet>
      <dgm:spPr/>
    </dgm:pt>
    <dgm:pt modelId="{283DA73A-800F-485F-B5EA-E891F5CD2A07}" type="pres">
      <dgm:prSet presAssocID="{C837B960-697F-4A7E-84AA-F312D7E3467D}" presName="spacer" presStyleCnt="0"/>
      <dgm:spPr/>
    </dgm:pt>
    <dgm:pt modelId="{CDF73818-3D08-4586-BF16-0FA3F34997EE}" type="pres">
      <dgm:prSet presAssocID="{38DD9BA0-0011-43D5-A3B7-CFF677949956}" presName="parentText" presStyleLbl="node1" presStyleIdx="6" presStyleCnt="9">
        <dgm:presLayoutVars>
          <dgm:chMax val="0"/>
          <dgm:bulletEnabled val="1"/>
        </dgm:presLayoutVars>
      </dgm:prSet>
      <dgm:spPr/>
    </dgm:pt>
    <dgm:pt modelId="{F98A9EDB-877B-4E9B-896A-5AC33C30A12F}" type="pres">
      <dgm:prSet presAssocID="{0D4DB9C4-A686-4FC5-A266-583B5508FF9F}" presName="spacer" presStyleCnt="0"/>
      <dgm:spPr/>
    </dgm:pt>
    <dgm:pt modelId="{8C5CC7D2-E21B-46E2-B065-86A4A197AD6E}" type="pres">
      <dgm:prSet presAssocID="{C8C88D8A-F393-48F0-B813-0F3E3F083A40}" presName="parentText" presStyleLbl="node1" presStyleIdx="7" presStyleCnt="9">
        <dgm:presLayoutVars>
          <dgm:chMax val="0"/>
          <dgm:bulletEnabled val="1"/>
        </dgm:presLayoutVars>
      </dgm:prSet>
      <dgm:spPr/>
    </dgm:pt>
    <dgm:pt modelId="{460FCFF9-CE74-4620-AA45-503909D1022B}" type="pres">
      <dgm:prSet presAssocID="{AA2F9E95-8000-4719-AC3A-CF43620949A5}" presName="spacer" presStyleCnt="0"/>
      <dgm:spPr/>
    </dgm:pt>
    <dgm:pt modelId="{4B01C117-A0E3-4C78-BFBF-78B4C0F79BB5}" type="pres">
      <dgm:prSet presAssocID="{A018DAE3-B2A3-4183-AAA8-CB97A7539A59}" presName="parentText" presStyleLbl="node1" presStyleIdx="8" presStyleCnt="9">
        <dgm:presLayoutVars>
          <dgm:chMax val="0"/>
          <dgm:bulletEnabled val="1"/>
        </dgm:presLayoutVars>
      </dgm:prSet>
      <dgm:spPr/>
    </dgm:pt>
  </dgm:ptLst>
  <dgm:cxnLst>
    <dgm:cxn modelId="{EF868A0A-80EB-41ED-B098-D10D50A54AC3}" srcId="{4386B727-BD43-402D-A6AF-BD11A63AA44C}" destId="{19AABF16-76FF-4311-97DD-9ED004F5562C}" srcOrd="5" destOrd="0" parTransId="{BDFCA681-7404-4117-882F-A82128D48504}" sibTransId="{C837B960-697F-4A7E-84AA-F312D7E3467D}"/>
    <dgm:cxn modelId="{C1294F0E-E1AC-4456-8E06-155E2E0F10A0}" type="presOf" srcId="{C8C88D8A-F393-48F0-B813-0F3E3F083A40}" destId="{8C5CC7D2-E21B-46E2-B065-86A4A197AD6E}" srcOrd="0" destOrd="0" presId="urn:microsoft.com/office/officeart/2005/8/layout/vList2"/>
    <dgm:cxn modelId="{A437B61E-F3A7-4A23-B2A3-67A1C649237A}" srcId="{4386B727-BD43-402D-A6AF-BD11A63AA44C}" destId="{ECEA8676-6479-4CA0-8140-D9B6472F6EBB}" srcOrd="4" destOrd="0" parTransId="{D262ED42-F8AA-44DF-A9CD-C36FCAE9147E}" sibTransId="{413FD152-49E2-4F43-AD76-06A85298A51B}"/>
    <dgm:cxn modelId="{16C0E725-1D9B-4435-AC03-C3A8B8B0E7BE}" srcId="{4386B727-BD43-402D-A6AF-BD11A63AA44C}" destId="{A018DAE3-B2A3-4183-AAA8-CB97A7539A59}" srcOrd="8" destOrd="0" parTransId="{E93894B4-1AE7-4D74-8074-B5B6B89A97AD}" sibTransId="{DE2B13A7-3CFA-4C88-BA77-787FDA64E0DC}"/>
    <dgm:cxn modelId="{26A0C139-2881-40B1-B53F-3F8C2C54BC0F}" type="presOf" srcId="{38DD9BA0-0011-43D5-A3B7-CFF677949956}" destId="{CDF73818-3D08-4586-BF16-0FA3F34997EE}" srcOrd="0" destOrd="0" presId="urn:microsoft.com/office/officeart/2005/8/layout/vList2"/>
    <dgm:cxn modelId="{B843C462-3BB1-4DC3-A6B9-F3C5281457A9}" srcId="{4386B727-BD43-402D-A6AF-BD11A63AA44C}" destId="{650381A5-69E5-4CCF-845C-0BF35B59BEDE}" srcOrd="3" destOrd="0" parTransId="{761EB054-465F-49A2-9594-0CC5ED297812}" sibTransId="{770CBA75-15F8-4151-B254-2E5606EB675A}"/>
    <dgm:cxn modelId="{F821CB43-778A-436D-AB9F-E2A6830C69A2}" type="presOf" srcId="{19AABF16-76FF-4311-97DD-9ED004F5562C}" destId="{6B031576-D59B-47E3-BFA2-681098E39D0B}" srcOrd="0" destOrd="0" presId="urn:microsoft.com/office/officeart/2005/8/layout/vList2"/>
    <dgm:cxn modelId="{A563C644-00A5-4D9D-81B6-59F1A30924B4}" srcId="{4386B727-BD43-402D-A6AF-BD11A63AA44C}" destId="{C8C88D8A-F393-48F0-B813-0F3E3F083A40}" srcOrd="7" destOrd="0" parTransId="{1BFD4245-29C4-40B0-A48E-DFC033E57D9B}" sibTransId="{AA2F9E95-8000-4719-AC3A-CF43620949A5}"/>
    <dgm:cxn modelId="{B712E173-68AE-4CEE-A331-4B67D06EFA37}" srcId="{4386B727-BD43-402D-A6AF-BD11A63AA44C}" destId="{5D5F01A5-B6A6-43AB-A507-7EE2CF4A6474}" srcOrd="2" destOrd="0" parTransId="{403FCF66-01D5-4546-BCA7-7CCCA3665300}" sibTransId="{F07A73B9-78BF-4A42-A349-CDDAB1EFD5F9}"/>
    <dgm:cxn modelId="{76066A59-030B-46C1-A2A6-DC9427EFD8DF}" type="presOf" srcId="{5D5F01A5-B6A6-43AB-A507-7EE2CF4A6474}" destId="{42DD2340-BDAC-49F9-B11F-4F180AFCF2F8}" srcOrd="0" destOrd="0" presId="urn:microsoft.com/office/officeart/2005/8/layout/vList2"/>
    <dgm:cxn modelId="{FA68BA79-6E82-4E6A-B83F-79FEB8841897}" srcId="{4386B727-BD43-402D-A6AF-BD11A63AA44C}" destId="{88DD4698-0E35-4353-BE98-98FD976D7CC9}" srcOrd="1" destOrd="0" parTransId="{F5A14E33-85BA-462C-A2AD-C1130964BB92}" sibTransId="{A496DF66-5F32-40F1-AD75-3293E09AA4A1}"/>
    <dgm:cxn modelId="{636E3D83-B316-4FAE-8756-105F6CA89C5B}" srcId="{4386B727-BD43-402D-A6AF-BD11A63AA44C}" destId="{60751EE3-BCE9-4BA8-B146-A07A5A469868}" srcOrd="0" destOrd="0" parTransId="{B7C32EA3-1248-4AB6-A38E-2B864FC7082D}" sibTransId="{3E6CF714-AED8-430D-927D-6E0ACE82715E}"/>
    <dgm:cxn modelId="{B3238A8A-A7A1-44C1-A8A9-D185BFDBD77C}" type="presOf" srcId="{60751EE3-BCE9-4BA8-B146-A07A5A469868}" destId="{3BB63F92-064F-482B-9E4B-71498B226E61}" srcOrd="0" destOrd="0" presId="urn:microsoft.com/office/officeart/2005/8/layout/vList2"/>
    <dgm:cxn modelId="{4BE91B97-1AEE-4745-8DB5-14EA893BA522}" type="presOf" srcId="{650381A5-69E5-4CCF-845C-0BF35B59BEDE}" destId="{A428F051-212D-4451-96F7-10EAA2D024E8}" srcOrd="0" destOrd="0" presId="urn:microsoft.com/office/officeart/2005/8/layout/vList2"/>
    <dgm:cxn modelId="{1BF84998-5A90-468D-BF13-B184235CC127}" type="presOf" srcId="{4386B727-BD43-402D-A6AF-BD11A63AA44C}" destId="{E4F2153E-EC92-4808-AF7B-AAF414F082F8}" srcOrd="0" destOrd="0" presId="urn:microsoft.com/office/officeart/2005/8/layout/vList2"/>
    <dgm:cxn modelId="{899591B1-3941-4627-993D-E9FF8F2E7542}" type="presOf" srcId="{ECEA8676-6479-4CA0-8140-D9B6472F6EBB}" destId="{098876F5-AA46-4A34-A0DE-F8603538DDB0}" srcOrd="0" destOrd="0" presId="urn:microsoft.com/office/officeart/2005/8/layout/vList2"/>
    <dgm:cxn modelId="{E49470DC-76B4-4BC7-A002-6D8BCE9AD3AD}" srcId="{4386B727-BD43-402D-A6AF-BD11A63AA44C}" destId="{38DD9BA0-0011-43D5-A3B7-CFF677949956}" srcOrd="6" destOrd="0" parTransId="{737A548C-AB2C-4485-B243-74A26A396AFD}" sibTransId="{0D4DB9C4-A686-4FC5-A266-583B5508FF9F}"/>
    <dgm:cxn modelId="{D33D79DF-0FBC-4982-8E51-B96ECF9769EF}" type="presOf" srcId="{A018DAE3-B2A3-4183-AAA8-CB97A7539A59}" destId="{4B01C117-A0E3-4C78-BFBF-78B4C0F79BB5}" srcOrd="0" destOrd="0" presId="urn:microsoft.com/office/officeart/2005/8/layout/vList2"/>
    <dgm:cxn modelId="{27F2C1F6-49C9-4CC1-80F9-10B68643B3F5}" type="presOf" srcId="{88DD4698-0E35-4353-BE98-98FD976D7CC9}" destId="{A85BAD51-9EC9-4CAF-B444-6E7A845D4109}" srcOrd="0" destOrd="0" presId="urn:microsoft.com/office/officeart/2005/8/layout/vList2"/>
    <dgm:cxn modelId="{D6C7953A-573B-4C25-8A46-992C0F8B06BA}" type="presParOf" srcId="{E4F2153E-EC92-4808-AF7B-AAF414F082F8}" destId="{3BB63F92-064F-482B-9E4B-71498B226E61}" srcOrd="0" destOrd="0" presId="urn:microsoft.com/office/officeart/2005/8/layout/vList2"/>
    <dgm:cxn modelId="{D8F6F448-1888-4374-8592-6926C453513B}" type="presParOf" srcId="{E4F2153E-EC92-4808-AF7B-AAF414F082F8}" destId="{A7BFD0CB-97B6-4920-8F96-AED6501CD9BF}" srcOrd="1" destOrd="0" presId="urn:microsoft.com/office/officeart/2005/8/layout/vList2"/>
    <dgm:cxn modelId="{38D1238C-DBC9-45B8-AFAE-ADBBB178CE1D}" type="presParOf" srcId="{E4F2153E-EC92-4808-AF7B-AAF414F082F8}" destId="{A85BAD51-9EC9-4CAF-B444-6E7A845D4109}" srcOrd="2" destOrd="0" presId="urn:microsoft.com/office/officeart/2005/8/layout/vList2"/>
    <dgm:cxn modelId="{71D4A3CE-EDF5-4735-8910-2F551A796130}" type="presParOf" srcId="{E4F2153E-EC92-4808-AF7B-AAF414F082F8}" destId="{A490D586-C4F9-438E-A626-779290C9A1C4}" srcOrd="3" destOrd="0" presId="urn:microsoft.com/office/officeart/2005/8/layout/vList2"/>
    <dgm:cxn modelId="{F1252ADA-60A9-436F-AAF8-009B687B6910}" type="presParOf" srcId="{E4F2153E-EC92-4808-AF7B-AAF414F082F8}" destId="{42DD2340-BDAC-49F9-B11F-4F180AFCF2F8}" srcOrd="4" destOrd="0" presId="urn:microsoft.com/office/officeart/2005/8/layout/vList2"/>
    <dgm:cxn modelId="{2E9E580E-1376-40FF-B070-FA0E8C0AAB59}" type="presParOf" srcId="{E4F2153E-EC92-4808-AF7B-AAF414F082F8}" destId="{277C5A9B-7888-42F6-B4CA-C6BEE2C0F183}" srcOrd="5" destOrd="0" presId="urn:microsoft.com/office/officeart/2005/8/layout/vList2"/>
    <dgm:cxn modelId="{802F62F8-1F9E-4B0B-843F-F129876EC48A}" type="presParOf" srcId="{E4F2153E-EC92-4808-AF7B-AAF414F082F8}" destId="{A428F051-212D-4451-96F7-10EAA2D024E8}" srcOrd="6" destOrd="0" presId="urn:microsoft.com/office/officeart/2005/8/layout/vList2"/>
    <dgm:cxn modelId="{2998BEC9-DBA4-4BBF-A660-F5E896E18788}" type="presParOf" srcId="{E4F2153E-EC92-4808-AF7B-AAF414F082F8}" destId="{8415E8B2-24E8-4944-A302-0E9530534866}" srcOrd="7" destOrd="0" presId="urn:microsoft.com/office/officeart/2005/8/layout/vList2"/>
    <dgm:cxn modelId="{422D8086-84D0-4E34-AEEE-CBA477CD6A68}" type="presParOf" srcId="{E4F2153E-EC92-4808-AF7B-AAF414F082F8}" destId="{098876F5-AA46-4A34-A0DE-F8603538DDB0}" srcOrd="8" destOrd="0" presId="urn:microsoft.com/office/officeart/2005/8/layout/vList2"/>
    <dgm:cxn modelId="{5A958B62-27C3-470E-A790-87814ECE5F5F}" type="presParOf" srcId="{E4F2153E-EC92-4808-AF7B-AAF414F082F8}" destId="{34A6F8F1-87D6-42AE-8D57-06381CC5E7CE}" srcOrd="9" destOrd="0" presId="urn:microsoft.com/office/officeart/2005/8/layout/vList2"/>
    <dgm:cxn modelId="{5CB2CC05-F019-45A0-80F4-30DC7F78C226}" type="presParOf" srcId="{E4F2153E-EC92-4808-AF7B-AAF414F082F8}" destId="{6B031576-D59B-47E3-BFA2-681098E39D0B}" srcOrd="10" destOrd="0" presId="urn:microsoft.com/office/officeart/2005/8/layout/vList2"/>
    <dgm:cxn modelId="{533209F4-374E-435D-8C36-221BB5340968}" type="presParOf" srcId="{E4F2153E-EC92-4808-AF7B-AAF414F082F8}" destId="{283DA73A-800F-485F-B5EA-E891F5CD2A07}" srcOrd="11" destOrd="0" presId="urn:microsoft.com/office/officeart/2005/8/layout/vList2"/>
    <dgm:cxn modelId="{FEEA8D1D-2514-488C-8B2B-5DD378B01858}" type="presParOf" srcId="{E4F2153E-EC92-4808-AF7B-AAF414F082F8}" destId="{CDF73818-3D08-4586-BF16-0FA3F34997EE}" srcOrd="12" destOrd="0" presId="urn:microsoft.com/office/officeart/2005/8/layout/vList2"/>
    <dgm:cxn modelId="{31DC254D-9EC2-455D-B708-72B041DDF766}" type="presParOf" srcId="{E4F2153E-EC92-4808-AF7B-AAF414F082F8}" destId="{F98A9EDB-877B-4E9B-896A-5AC33C30A12F}" srcOrd="13" destOrd="0" presId="urn:microsoft.com/office/officeart/2005/8/layout/vList2"/>
    <dgm:cxn modelId="{31DE255D-E3DB-4121-B4DB-75335DE08F5D}" type="presParOf" srcId="{E4F2153E-EC92-4808-AF7B-AAF414F082F8}" destId="{8C5CC7D2-E21B-46E2-B065-86A4A197AD6E}" srcOrd="14" destOrd="0" presId="urn:microsoft.com/office/officeart/2005/8/layout/vList2"/>
    <dgm:cxn modelId="{F8AF3715-24A3-4133-8CD3-735D2E38A104}" type="presParOf" srcId="{E4F2153E-EC92-4808-AF7B-AAF414F082F8}" destId="{460FCFF9-CE74-4620-AA45-503909D1022B}" srcOrd="15" destOrd="0" presId="urn:microsoft.com/office/officeart/2005/8/layout/vList2"/>
    <dgm:cxn modelId="{CB45C788-F02C-44FE-A43A-2A0336BFFC23}" type="presParOf" srcId="{E4F2153E-EC92-4808-AF7B-AAF414F082F8}" destId="{4B01C117-A0E3-4C78-BFBF-78B4C0F79BB5}"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C42176-A3C7-4977-A17B-5E7FB5F1DF3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CBE87EE-555A-4DDA-AAFB-55AD181F8482}">
      <dgm:prSet/>
      <dgm:spPr/>
      <dgm:t>
        <a:bodyPr/>
        <a:lstStyle/>
        <a:p>
          <a:r>
            <a:rPr lang="en-US"/>
            <a:t>Lead Poisoning surveillance in KS</a:t>
          </a:r>
        </a:p>
      </dgm:t>
    </dgm:pt>
    <dgm:pt modelId="{37CEC2E5-0157-4D91-966D-71440E7198AE}" type="parTrans" cxnId="{1109D643-B628-4F56-9FB7-9BD70203F474}">
      <dgm:prSet/>
      <dgm:spPr/>
      <dgm:t>
        <a:bodyPr/>
        <a:lstStyle/>
        <a:p>
          <a:endParaRPr lang="en-US"/>
        </a:p>
      </dgm:t>
    </dgm:pt>
    <dgm:pt modelId="{BB8AACB7-39F6-4686-BC8B-542371EAB0B9}" type="sibTrans" cxnId="{1109D643-B628-4F56-9FB7-9BD70203F474}">
      <dgm:prSet/>
      <dgm:spPr/>
      <dgm:t>
        <a:bodyPr/>
        <a:lstStyle/>
        <a:p>
          <a:endParaRPr lang="en-US"/>
        </a:p>
      </dgm:t>
    </dgm:pt>
    <dgm:pt modelId="{38221B54-702E-42B1-BD78-08EDD01D9637}">
      <dgm:prSet/>
      <dgm:spPr/>
      <dgm:t>
        <a:bodyPr/>
        <a:lstStyle/>
        <a:p>
          <a:r>
            <a:rPr lang="en-US"/>
            <a:t>Electric Scooter surveillance in Austin, TX</a:t>
          </a:r>
        </a:p>
      </dgm:t>
    </dgm:pt>
    <dgm:pt modelId="{E76B6E48-61FC-4404-BF6D-37BD52EA856F}" type="parTrans" cxnId="{3B084EAD-4DE3-4878-9522-E00D1595A6CE}">
      <dgm:prSet/>
      <dgm:spPr/>
      <dgm:t>
        <a:bodyPr/>
        <a:lstStyle/>
        <a:p>
          <a:endParaRPr lang="en-US"/>
        </a:p>
      </dgm:t>
    </dgm:pt>
    <dgm:pt modelId="{F28B192A-60F3-4457-AC69-CEE34A5EE104}" type="sibTrans" cxnId="{3B084EAD-4DE3-4878-9522-E00D1595A6CE}">
      <dgm:prSet/>
      <dgm:spPr/>
      <dgm:t>
        <a:bodyPr/>
        <a:lstStyle/>
        <a:p>
          <a:endParaRPr lang="en-US"/>
        </a:p>
      </dgm:t>
    </dgm:pt>
    <dgm:pt modelId="{CCAEF1AF-56FC-4AD7-BE2F-F2A0C32F52C4}">
      <dgm:prSet/>
      <dgm:spPr/>
      <dgm:t>
        <a:bodyPr/>
        <a:lstStyle/>
        <a:p>
          <a:r>
            <a:rPr lang="en-US"/>
            <a:t>Firearm Injury surveillance in VA</a:t>
          </a:r>
        </a:p>
      </dgm:t>
    </dgm:pt>
    <dgm:pt modelId="{CD6996F9-1D11-46C7-A2D9-B3308A69C308}" type="parTrans" cxnId="{02632FBA-F5E6-4C5F-BCD7-AE1877F9DF24}">
      <dgm:prSet/>
      <dgm:spPr/>
      <dgm:t>
        <a:bodyPr/>
        <a:lstStyle/>
        <a:p>
          <a:endParaRPr lang="en-US"/>
        </a:p>
      </dgm:t>
    </dgm:pt>
    <dgm:pt modelId="{05123751-AB6C-4D1F-AB59-BEB5D78AA1BA}" type="sibTrans" cxnId="{02632FBA-F5E6-4C5F-BCD7-AE1877F9DF24}">
      <dgm:prSet/>
      <dgm:spPr/>
      <dgm:t>
        <a:bodyPr/>
        <a:lstStyle/>
        <a:p>
          <a:endParaRPr lang="en-US"/>
        </a:p>
      </dgm:t>
    </dgm:pt>
    <dgm:pt modelId="{705F792E-7293-473A-AB75-3F93863D27FF}">
      <dgm:prSet/>
      <dgm:spPr/>
      <dgm:t>
        <a:bodyPr/>
        <a:lstStyle/>
        <a:p>
          <a:r>
            <a:rPr lang="en-US"/>
            <a:t>Monitoring Hurricane Displaced People in TN</a:t>
          </a:r>
        </a:p>
      </dgm:t>
    </dgm:pt>
    <dgm:pt modelId="{B554907C-4144-4406-B671-C3FC5FC6AEE6}" type="parTrans" cxnId="{A4E82096-303B-4C45-94CD-F5916CBF3613}">
      <dgm:prSet/>
      <dgm:spPr/>
      <dgm:t>
        <a:bodyPr/>
        <a:lstStyle/>
        <a:p>
          <a:endParaRPr lang="en-US"/>
        </a:p>
      </dgm:t>
    </dgm:pt>
    <dgm:pt modelId="{E5B66904-AB96-4248-9320-B404213EEB76}" type="sibTrans" cxnId="{A4E82096-303B-4C45-94CD-F5916CBF3613}">
      <dgm:prSet/>
      <dgm:spPr/>
      <dgm:t>
        <a:bodyPr/>
        <a:lstStyle/>
        <a:p>
          <a:endParaRPr lang="en-US"/>
        </a:p>
      </dgm:t>
    </dgm:pt>
    <dgm:pt modelId="{FE1100CC-1382-49F8-AEF4-38B1991B6CFE}">
      <dgm:prSet/>
      <dgm:spPr/>
      <dgm:t>
        <a:bodyPr/>
        <a:lstStyle/>
        <a:p>
          <a:r>
            <a:rPr lang="en-US"/>
            <a:t>Wildfire surveillance in WA</a:t>
          </a:r>
        </a:p>
      </dgm:t>
    </dgm:pt>
    <dgm:pt modelId="{A23863AF-7E87-4295-87A2-0F2054C7A07F}" type="parTrans" cxnId="{3D559A6F-4FCC-41A3-ABFE-1818632CDC64}">
      <dgm:prSet/>
      <dgm:spPr/>
      <dgm:t>
        <a:bodyPr/>
        <a:lstStyle/>
        <a:p>
          <a:endParaRPr lang="en-US"/>
        </a:p>
      </dgm:t>
    </dgm:pt>
    <dgm:pt modelId="{F7BA2BA5-D771-42AA-B351-916E3D6C59EE}" type="sibTrans" cxnId="{3D559A6F-4FCC-41A3-ABFE-1818632CDC64}">
      <dgm:prSet/>
      <dgm:spPr/>
      <dgm:t>
        <a:bodyPr/>
        <a:lstStyle/>
        <a:p>
          <a:endParaRPr lang="en-US"/>
        </a:p>
      </dgm:t>
    </dgm:pt>
    <dgm:pt modelId="{EE047374-C066-4192-A080-540A9205F3D9}">
      <dgm:prSet/>
      <dgm:spPr/>
      <dgm:t>
        <a:bodyPr/>
        <a:lstStyle/>
        <a:p>
          <a:r>
            <a:rPr lang="en-US"/>
            <a:t>Agriculture Worker Injury surveillance in KS</a:t>
          </a:r>
        </a:p>
      </dgm:t>
    </dgm:pt>
    <dgm:pt modelId="{2064A727-783C-429A-A96F-7BA208D10757}" type="parTrans" cxnId="{5FE99C09-50CF-4EF7-878F-FBE32A20EA7A}">
      <dgm:prSet/>
      <dgm:spPr/>
      <dgm:t>
        <a:bodyPr/>
        <a:lstStyle/>
        <a:p>
          <a:endParaRPr lang="en-US"/>
        </a:p>
      </dgm:t>
    </dgm:pt>
    <dgm:pt modelId="{29A9737B-7536-46BA-A00D-CA2A80FE4428}" type="sibTrans" cxnId="{5FE99C09-50CF-4EF7-878F-FBE32A20EA7A}">
      <dgm:prSet/>
      <dgm:spPr/>
      <dgm:t>
        <a:bodyPr/>
        <a:lstStyle/>
        <a:p>
          <a:endParaRPr lang="en-US"/>
        </a:p>
      </dgm:t>
    </dgm:pt>
    <dgm:pt modelId="{A1C8ECBA-1341-4C31-B73F-A0AD66DCDBD9}">
      <dgm:prSet/>
      <dgm:spPr/>
      <dgm:t>
        <a:bodyPr/>
        <a:lstStyle/>
        <a:p>
          <a:r>
            <a:rPr lang="en-US"/>
            <a:t>Heat Dome surveillance in OR</a:t>
          </a:r>
        </a:p>
      </dgm:t>
    </dgm:pt>
    <dgm:pt modelId="{56D64E2C-74A6-496C-9240-8B9F01152871}" type="parTrans" cxnId="{737D7859-2B3A-48B2-96B0-45B6FB3C73EF}">
      <dgm:prSet/>
      <dgm:spPr/>
      <dgm:t>
        <a:bodyPr/>
        <a:lstStyle/>
        <a:p>
          <a:endParaRPr lang="en-US"/>
        </a:p>
      </dgm:t>
    </dgm:pt>
    <dgm:pt modelId="{17557F81-3098-4A77-BCFA-B5173E76C55A}" type="sibTrans" cxnId="{737D7859-2B3A-48B2-96B0-45B6FB3C73EF}">
      <dgm:prSet/>
      <dgm:spPr/>
      <dgm:t>
        <a:bodyPr/>
        <a:lstStyle/>
        <a:p>
          <a:endParaRPr lang="en-US"/>
        </a:p>
      </dgm:t>
    </dgm:pt>
    <dgm:pt modelId="{202500FA-68E2-4ADB-9826-3405877CD2FC}">
      <dgm:prSet/>
      <dgm:spPr/>
      <dgm:t>
        <a:bodyPr/>
        <a:lstStyle/>
        <a:p>
          <a:r>
            <a:rPr lang="en-US"/>
            <a:t>Follow-up Exposure to Bats in multiple states</a:t>
          </a:r>
        </a:p>
      </dgm:t>
    </dgm:pt>
    <dgm:pt modelId="{B1E3C9C6-E418-4BA3-A934-8D116F6BB012}" type="parTrans" cxnId="{5D5F1EFE-B022-412A-8E0B-2621445FD6BB}">
      <dgm:prSet/>
      <dgm:spPr/>
      <dgm:t>
        <a:bodyPr/>
        <a:lstStyle/>
        <a:p>
          <a:endParaRPr lang="en-US"/>
        </a:p>
      </dgm:t>
    </dgm:pt>
    <dgm:pt modelId="{7C8D9C7A-B3DC-4AB1-882C-CBF7A38611ED}" type="sibTrans" cxnId="{5D5F1EFE-B022-412A-8E0B-2621445FD6BB}">
      <dgm:prSet/>
      <dgm:spPr/>
      <dgm:t>
        <a:bodyPr/>
        <a:lstStyle/>
        <a:p>
          <a:endParaRPr lang="en-US"/>
        </a:p>
      </dgm:t>
    </dgm:pt>
    <dgm:pt modelId="{97431D5E-78CD-4305-8060-0A6D8FE407ED}">
      <dgm:prSet/>
      <dgm:spPr/>
      <dgm:t>
        <a:bodyPr/>
        <a:lstStyle/>
        <a:p>
          <a:r>
            <a:rPr lang="en-US"/>
            <a:t>Identifying Unreported Reportable Conditions in multiple states</a:t>
          </a:r>
        </a:p>
      </dgm:t>
    </dgm:pt>
    <dgm:pt modelId="{9B3F3A89-FA22-4F1E-8EA1-3F9A0643F02C}" type="parTrans" cxnId="{505CE3D9-3A29-4FBA-9CA5-F43615B2F387}">
      <dgm:prSet/>
      <dgm:spPr/>
      <dgm:t>
        <a:bodyPr/>
        <a:lstStyle/>
        <a:p>
          <a:endParaRPr lang="en-US"/>
        </a:p>
      </dgm:t>
    </dgm:pt>
    <dgm:pt modelId="{09340DAD-26FA-49E4-A103-B7271D7F6765}" type="sibTrans" cxnId="{505CE3D9-3A29-4FBA-9CA5-F43615B2F387}">
      <dgm:prSet/>
      <dgm:spPr/>
      <dgm:t>
        <a:bodyPr/>
        <a:lstStyle/>
        <a:p>
          <a:endParaRPr lang="en-US"/>
        </a:p>
      </dgm:t>
    </dgm:pt>
    <dgm:pt modelId="{81560792-C7E4-4B04-9AE2-965222396F86}" type="pres">
      <dgm:prSet presAssocID="{9AC42176-A3C7-4977-A17B-5E7FB5F1DF35}" presName="diagram" presStyleCnt="0">
        <dgm:presLayoutVars>
          <dgm:dir/>
          <dgm:resizeHandles val="exact"/>
        </dgm:presLayoutVars>
      </dgm:prSet>
      <dgm:spPr/>
    </dgm:pt>
    <dgm:pt modelId="{38FC0169-C2CA-4118-8EC4-3067EF0FBF83}" type="pres">
      <dgm:prSet presAssocID="{2CBE87EE-555A-4DDA-AAFB-55AD181F8482}" presName="node" presStyleLbl="node1" presStyleIdx="0" presStyleCnt="9">
        <dgm:presLayoutVars>
          <dgm:bulletEnabled val="1"/>
        </dgm:presLayoutVars>
      </dgm:prSet>
      <dgm:spPr/>
    </dgm:pt>
    <dgm:pt modelId="{E74D3C23-9C7F-47E5-99CD-E8A9DD9F0D70}" type="pres">
      <dgm:prSet presAssocID="{BB8AACB7-39F6-4686-BC8B-542371EAB0B9}" presName="sibTrans" presStyleCnt="0"/>
      <dgm:spPr/>
    </dgm:pt>
    <dgm:pt modelId="{9F37B7A8-81F5-4BA6-AC3D-85641CB52A3B}" type="pres">
      <dgm:prSet presAssocID="{38221B54-702E-42B1-BD78-08EDD01D9637}" presName="node" presStyleLbl="node1" presStyleIdx="1" presStyleCnt="9">
        <dgm:presLayoutVars>
          <dgm:bulletEnabled val="1"/>
        </dgm:presLayoutVars>
      </dgm:prSet>
      <dgm:spPr/>
    </dgm:pt>
    <dgm:pt modelId="{2987BB07-AC24-41FF-914D-E37AF886E1A1}" type="pres">
      <dgm:prSet presAssocID="{F28B192A-60F3-4457-AC69-CEE34A5EE104}" presName="sibTrans" presStyleCnt="0"/>
      <dgm:spPr/>
    </dgm:pt>
    <dgm:pt modelId="{4FD20384-E257-4C8F-BF0D-B78C16D63F7F}" type="pres">
      <dgm:prSet presAssocID="{CCAEF1AF-56FC-4AD7-BE2F-F2A0C32F52C4}" presName="node" presStyleLbl="node1" presStyleIdx="2" presStyleCnt="9">
        <dgm:presLayoutVars>
          <dgm:bulletEnabled val="1"/>
        </dgm:presLayoutVars>
      </dgm:prSet>
      <dgm:spPr/>
    </dgm:pt>
    <dgm:pt modelId="{09A6B998-DF1B-424B-8283-FA1E5794560F}" type="pres">
      <dgm:prSet presAssocID="{05123751-AB6C-4D1F-AB59-BEB5D78AA1BA}" presName="sibTrans" presStyleCnt="0"/>
      <dgm:spPr/>
    </dgm:pt>
    <dgm:pt modelId="{BE317E39-47AD-4EB3-A280-962A44E1B70A}" type="pres">
      <dgm:prSet presAssocID="{705F792E-7293-473A-AB75-3F93863D27FF}" presName="node" presStyleLbl="node1" presStyleIdx="3" presStyleCnt="9">
        <dgm:presLayoutVars>
          <dgm:bulletEnabled val="1"/>
        </dgm:presLayoutVars>
      </dgm:prSet>
      <dgm:spPr/>
    </dgm:pt>
    <dgm:pt modelId="{C300E71D-5189-4317-9930-FCD64D5AF57C}" type="pres">
      <dgm:prSet presAssocID="{E5B66904-AB96-4248-9320-B404213EEB76}" presName="sibTrans" presStyleCnt="0"/>
      <dgm:spPr/>
    </dgm:pt>
    <dgm:pt modelId="{961FE5BF-B11D-46EF-B28B-7A03864FE7B9}" type="pres">
      <dgm:prSet presAssocID="{FE1100CC-1382-49F8-AEF4-38B1991B6CFE}" presName="node" presStyleLbl="node1" presStyleIdx="4" presStyleCnt="9">
        <dgm:presLayoutVars>
          <dgm:bulletEnabled val="1"/>
        </dgm:presLayoutVars>
      </dgm:prSet>
      <dgm:spPr/>
    </dgm:pt>
    <dgm:pt modelId="{DBAE5C67-1953-4408-9741-E77E225DE72D}" type="pres">
      <dgm:prSet presAssocID="{F7BA2BA5-D771-42AA-B351-916E3D6C59EE}" presName="sibTrans" presStyleCnt="0"/>
      <dgm:spPr/>
    </dgm:pt>
    <dgm:pt modelId="{ADF78D7C-2F67-42D2-B928-AD19C2A80E17}" type="pres">
      <dgm:prSet presAssocID="{EE047374-C066-4192-A080-540A9205F3D9}" presName="node" presStyleLbl="node1" presStyleIdx="5" presStyleCnt="9">
        <dgm:presLayoutVars>
          <dgm:bulletEnabled val="1"/>
        </dgm:presLayoutVars>
      </dgm:prSet>
      <dgm:spPr/>
    </dgm:pt>
    <dgm:pt modelId="{3A95C689-885D-41BD-8ECF-2B2A2F1491F5}" type="pres">
      <dgm:prSet presAssocID="{29A9737B-7536-46BA-A00D-CA2A80FE4428}" presName="sibTrans" presStyleCnt="0"/>
      <dgm:spPr/>
    </dgm:pt>
    <dgm:pt modelId="{B7B2F11D-D7D0-4788-BD91-D981CD64BE28}" type="pres">
      <dgm:prSet presAssocID="{A1C8ECBA-1341-4C31-B73F-A0AD66DCDBD9}" presName="node" presStyleLbl="node1" presStyleIdx="6" presStyleCnt="9">
        <dgm:presLayoutVars>
          <dgm:bulletEnabled val="1"/>
        </dgm:presLayoutVars>
      </dgm:prSet>
      <dgm:spPr/>
    </dgm:pt>
    <dgm:pt modelId="{9F19F12E-21F3-4D64-9865-4A5E75665E8B}" type="pres">
      <dgm:prSet presAssocID="{17557F81-3098-4A77-BCFA-B5173E76C55A}" presName="sibTrans" presStyleCnt="0"/>
      <dgm:spPr/>
    </dgm:pt>
    <dgm:pt modelId="{FA0974DB-2C45-46CD-8940-B411321E138B}" type="pres">
      <dgm:prSet presAssocID="{202500FA-68E2-4ADB-9826-3405877CD2FC}" presName="node" presStyleLbl="node1" presStyleIdx="7" presStyleCnt="9">
        <dgm:presLayoutVars>
          <dgm:bulletEnabled val="1"/>
        </dgm:presLayoutVars>
      </dgm:prSet>
      <dgm:spPr/>
    </dgm:pt>
    <dgm:pt modelId="{1F762E1A-4B16-4E35-A0F8-653259D2E703}" type="pres">
      <dgm:prSet presAssocID="{7C8D9C7A-B3DC-4AB1-882C-CBF7A38611ED}" presName="sibTrans" presStyleCnt="0"/>
      <dgm:spPr/>
    </dgm:pt>
    <dgm:pt modelId="{E14D9FE8-9691-4E1A-8E9F-B535FC59131E}" type="pres">
      <dgm:prSet presAssocID="{97431D5E-78CD-4305-8060-0A6D8FE407ED}" presName="node" presStyleLbl="node1" presStyleIdx="8" presStyleCnt="9">
        <dgm:presLayoutVars>
          <dgm:bulletEnabled val="1"/>
        </dgm:presLayoutVars>
      </dgm:prSet>
      <dgm:spPr/>
    </dgm:pt>
  </dgm:ptLst>
  <dgm:cxnLst>
    <dgm:cxn modelId="{D7DFFE08-7FB6-4D76-B692-4F230CDB53D0}" type="presOf" srcId="{97431D5E-78CD-4305-8060-0A6D8FE407ED}" destId="{E14D9FE8-9691-4E1A-8E9F-B535FC59131E}" srcOrd="0" destOrd="0" presId="urn:microsoft.com/office/officeart/2005/8/layout/default"/>
    <dgm:cxn modelId="{5FE99C09-50CF-4EF7-878F-FBE32A20EA7A}" srcId="{9AC42176-A3C7-4977-A17B-5E7FB5F1DF35}" destId="{EE047374-C066-4192-A080-540A9205F3D9}" srcOrd="5" destOrd="0" parTransId="{2064A727-783C-429A-A96F-7BA208D10757}" sibTransId="{29A9737B-7536-46BA-A00D-CA2A80FE4428}"/>
    <dgm:cxn modelId="{F7E3F715-66A7-4C1B-B382-FC1565616769}" type="presOf" srcId="{CCAEF1AF-56FC-4AD7-BE2F-F2A0C32F52C4}" destId="{4FD20384-E257-4C8F-BF0D-B78C16D63F7F}" srcOrd="0" destOrd="0" presId="urn:microsoft.com/office/officeart/2005/8/layout/default"/>
    <dgm:cxn modelId="{C1A58D30-F29E-46D6-8CB0-06F8226CCC00}" type="presOf" srcId="{EE047374-C066-4192-A080-540A9205F3D9}" destId="{ADF78D7C-2F67-42D2-B928-AD19C2A80E17}" srcOrd="0" destOrd="0" presId="urn:microsoft.com/office/officeart/2005/8/layout/default"/>
    <dgm:cxn modelId="{32D06A34-7272-4164-9319-DD4C250C7051}" type="presOf" srcId="{9AC42176-A3C7-4977-A17B-5E7FB5F1DF35}" destId="{81560792-C7E4-4B04-9AE2-965222396F86}" srcOrd="0" destOrd="0" presId="urn:microsoft.com/office/officeart/2005/8/layout/default"/>
    <dgm:cxn modelId="{4771D638-A19D-478E-9057-25E21DE8826F}" type="presOf" srcId="{202500FA-68E2-4ADB-9826-3405877CD2FC}" destId="{FA0974DB-2C45-46CD-8940-B411321E138B}" srcOrd="0" destOrd="0" presId="urn:microsoft.com/office/officeart/2005/8/layout/default"/>
    <dgm:cxn modelId="{08ECE83A-F38A-4CFD-A30E-E5A58E0F604C}" type="presOf" srcId="{705F792E-7293-473A-AB75-3F93863D27FF}" destId="{BE317E39-47AD-4EB3-A280-962A44E1B70A}" srcOrd="0" destOrd="0" presId="urn:microsoft.com/office/officeart/2005/8/layout/default"/>
    <dgm:cxn modelId="{1109D643-B628-4F56-9FB7-9BD70203F474}" srcId="{9AC42176-A3C7-4977-A17B-5E7FB5F1DF35}" destId="{2CBE87EE-555A-4DDA-AAFB-55AD181F8482}" srcOrd="0" destOrd="0" parTransId="{37CEC2E5-0157-4D91-966D-71440E7198AE}" sibTransId="{BB8AACB7-39F6-4686-BC8B-542371EAB0B9}"/>
    <dgm:cxn modelId="{3D559A6F-4FCC-41A3-ABFE-1818632CDC64}" srcId="{9AC42176-A3C7-4977-A17B-5E7FB5F1DF35}" destId="{FE1100CC-1382-49F8-AEF4-38B1991B6CFE}" srcOrd="4" destOrd="0" parTransId="{A23863AF-7E87-4295-87A2-0F2054C7A07F}" sibTransId="{F7BA2BA5-D771-42AA-B351-916E3D6C59EE}"/>
    <dgm:cxn modelId="{737D7859-2B3A-48B2-96B0-45B6FB3C73EF}" srcId="{9AC42176-A3C7-4977-A17B-5E7FB5F1DF35}" destId="{A1C8ECBA-1341-4C31-B73F-A0AD66DCDBD9}" srcOrd="6" destOrd="0" parTransId="{56D64E2C-74A6-496C-9240-8B9F01152871}" sibTransId="{17557F81-3098-4A77-BCFA-B5173E76C55A}"/>
    <dgm:cxn modelId="{A4E82096-303B-4C45-94CD-F5916CBF3613}" srcId="{9AC42176-A3C7-4977-A17B-5E7FB5F1DF35}" destId="{705F792E-7293-473A-AB75-3F93863D27FF}" srcOrd="3" destOrd="0" parTransId="{B554907C-4144-4406-B671-C3FC5FC6AEE6}" sibTransId="{E5B66904-AB96-4248-9320-B404213EEB76}"/>
    <dgm:cxn modelId="{3B084EAD-4DE3-4878-9522-E00D1595A6CE}" srcId="{9AC42176-A3C7-4977-A17B-5E7FB5F1DF35}" destId="{38221B54-702E-42B1-BD78-08EDD01D9637}" srcOrd="1" destOrd="0" parTransId="{E76B6E48-61FC-4404-BF6D-37BD52EA856F}" sibTransId="{F28B192A-60F3-4457-AC69-CEE34A5EE104}"/>
    <dgm:cxn modelId="{AC34B0B6-D98E-4F8C-BE28-8AB6D0369860}" type="presOf" srcId="{38221B54-702E-42B1-BD78-08EDD01D9637}" destId="{9F37B7A8-81F5-4BA6-AC3D-85641CB52A3B}" srcOrd="0" destOrd="0" presId="urn:microsoft.com/office/officeart/2005/8/layout/default"/>
    <dgm:cxn modelId="{02632FBA-F5E6-4C5F-BCD7-AE1877F9DF24}" srcId="{9AC42176-A3C7-4977-A17B-5E7FB5F1DF35}" destId="{CCAEF1AF-56FC-4AD7-BE2F-F2A0C32F52C4}" srcOrd="2" destOrd="0" parTransId="{CD6996F9-1D11-46C7-A2D9-B3308A69C308}" sibTransId="{05123751-AB6C-4D1F-AB59-BEB5D78AA1BA}"/>
    <dgm:cxn modelId="{C13F2BC5-EAB1-4260-B203-1FBFF8DFADE2}" type="presOf" srcId="{2CBE87EE-555A-4DDA-AAFB-55AD181F8482}" destId="{38FC0169-C2CA-4118-8EC4-3067EF0FBF83}" srcOrd="0" destOrd="0" presId="urn:microsoft.com/office/officeart/2005/8/layout/default"/>
    <dgm:cxn modelId="{505CE3D9-3A29-4FBA-9CA5-F43615B2F387}" srcId="{9AC42176-A3C7-4977-A17B-5E7FB5F1DF35}" destId="{97431D5E-78CD-4305-8060-0A6D8FE407ED}" srcOrd="8" destOrd="0" parTransId="{9B3F3A89-FA22-4F1E-8EA1-3F9A0643F02C}" sibTransId="{09340DAD-26FA-49E4-A103-B7271D7F6765}"/>
    <dgm:cxn modelId="{E52222F0-0252-4E13-8CC6-ED3618C332B7}" type="presOf" srcId="{A1C8ECBA-1341-4C31-B73F-A0AD66DCDBD9}" destId="{B7B2F11D-D7D0-4788-BD91-D981CD64BE28}" srcOrd="0" destOrd="0" presId="urn:microsoft.com/office/officeart/2005/8/layout/default"/>
    <dgm:cxn modelId="{668FEBF2-75C3-4F84-B988-E61FC4D1CDD1}" type="presOf" srcId="{FE1100CC-1382-49F8-AEF4-38B1991B6CFE}" destId="{961FE5BF-B11D-46EF-B28B-7A03864FE7B9}" srcOrd="0" destOrd="0" presId="urn:microsoft.com/office/officeart/2005/8/layout/default"/>
    <dgm:cxn modelId="{5D5F1EFE-B022-412A-8E0B-2621445FD6BB}" srcId="{9AC42176-A3C7-4977-A17B-5E7FB5F1DF35}" destId="{202500FA-68E2-4ADB-9826-3405877CD2FC}" srcOrd="7" destOrd="0" parTransId="{B1E3C9C6-E418-4BA3-A934-8D116F6BB012}" sibTransId="{7C8D9C7A-B3DC-4AB1-882C-CBF7A38611ED}"/>
    <dgm:cxn modelId="{51B2649D-1789-42C2-B9EF-14828B813EA5}" type="presParOf" srcId="{81560792-C7E4-4B04-9AE2-965222396F86}" destId="{38FC0169-C2CA-4118-8EC4-3067EF0FBF83}" srcOrd="0" destOrd="0" presId="urn:microsoft.com/office/officeart/2005/8/layout/default"/>
    <dgm:cxn modelId="{F419441E-5F90-466E-A2D6-4ED1200B0E1E}" type="presParOf" srcId="{81560792-C7E4-4B04-9AE2-965222396F86}" destId="{E74D3C23-9C7F-47E5-99CD-E8A9DD9F0D70}" srcOrd="1" destOrd="0" presId="urn:microsoft.com/office/officeart/2005/8/layout/default"/>
    <dgm:cxn modelId="{C4180179-4896-43AB-87D1-F3958F081502}" type="presParOf" srcId="{81560792-C7E4-4B04-9AE2-965222396F86}" destId="{9F37B7A8-81F5-4BA6-AC3D-85641CB52A3B}" srcOrd="2" destOrd="0" presId="urn:microsoft.com/office/officeart/2005/8/layout/default"/>
    <dgm:cxn modelId="{59CE0697-BD6C-4107-9B06-1D82ECC43EF5}" type="presParOf" srcId="{81560792-C7E4-4B04-9AE2-965222396F86}" destId="{2987BB07-AC24-41FF-914D-E37AF886E1A1}" srcOrd="3" destOrd="0" presId="urn:microsoft.com/office/officeart/2005/8/layout/default"/>
    <dgm:cxn modelId="{4C0012C9-D386-49D3-A60C-F649540F9D91}" type="presParOf" srcId="{81560792-C7E4-4B04-9AE2-965222396F86}" destId="{4FD20384-E257-4C8F-BF0D-B78C16D63F7F}" srcOrd="4" destOrd="0" presId="urn:microsoft.com/office/officeart/2005/8/layout/default"/>
    <dgm:cxn modelId="{CEA1953C-D8BF-46C5-B820-A45ED93AB5B5}" type="presParOf" srcId="{81560792-C7E4-4B04-9AE2-965222396F86}" destId="{09A6B998-DF1B-424B-8283-FA1E5794560F}" srcOrd="5" destOrd="0" presId="urn:microsoft.com/office/officeart/2005/8/layout/default"/>
    <dgm:cxn modelId="{4F412DA3-2D82-4788-9E4F-0CCE238A6420}" type="presParOf" srcId="{81560792-C7E4-4B04-9AE2-965222396F86}" destId="{BE317E39-47AD-4EB3-A280-962A44E1B70A}" srcOrd="6" destOrd="0" presId="urn:microsoft.com/office/officeart/2005/8/layout/default"/>
    <dgm:cxn modelId="{B4250844-DDBC-449F-B271-94C324896DA4}" type="presParOf" srcId="{81560792-C7E4-4B04-9AE2-965222396F86}" destId="{C300E71D-5189-4317-9930-FCD64D5AF57C}" srcOrd="7" destOrd="0" presId="urn:microsoft.com/office/officeart/2005/8/layout/default"/>
    <dgm:cxn modelId="{027D72C7-5CC2-425F-AF40-A4D9DD1C785D}" type="presParOf" srcId="{81560792-C7E4-4B04-9AE2-965222396F86}" destId="{961FE5BF-B11D-46EF-B28B-7A03864FE7B9}" srcOrd="8" destOrd="0" presId="urn:microsoft.com/office/officeart/2005/8/layout/default"/>
    <dgm:cxn modelId="{90A4439D-A702-4BB3-86C6-CE1FF1B60BE3}" type="presParOf" srcId="{81560792-C7E4-4B04-9AE2-965222396F86}" destId="{DBAE5C67-1953-4408-9741-E77E225DE72D}" srcOrd="9" destOrd="0" presId="urn:microsoft.com/office/officeart/2005/8/layout/default"/>
    <dgm:cxn modelId="{05211B30-0726-449B-9BD7-057208DA0922}" type="presParOf" srcId="{81560792-C7E4-4B04-9AE2-965222396F86}" destId="{ADF78D7C-2F67-42D2-B928-AD19C2A80E17}" srcOrd="10" destOrd="0" presId="urn:microsoft.com/office/officeart/2005/8/layout/default"/>
    <dgm:cxn modelId="{671A3EBF-9F41-481C-A452-4878FB4157E9}" type="presParOf" srcId="{81560792-C7E4-4B04-9AE2-965222396F86}" destId="{3A95C689-885D-41BD-8ECF-2B2A2F1491F5}" srcOrd="11" destOrd="0" presId="urn:microsoft.com/office/officeart/2005/8/layout/default"/>
    <dgm:cxn modelId="{66D0EB5D-A3F2-414C-9BA9-1E32737B0083}" type="presParOf" srcId="{81560792-C7E4-4B04-9AE2-965222396F86}" destId="{B7B2F11D-D7D0-4788-BD91-D981CD64BE28}" srcOrd="12" destOrd="0" presId="urn:microsoft.com/office/officeart/2005/8/layout/default"/>
    <dgm:cxn modelId="{4AE8A5C0-FA7C-4282-8358-6D9D02F54932}" type="presParOf" srcId="{81560792-C7E4-4B04-9AE2-965222396F86}" destId="{9F19F12E-21F3-4D64-9865-4A5E75665E8B}" srcOrd="13" destOrd="0" presId="urn:microsoft.com/office/officeart/2005/8/layout/default"/>
    <dgm:cxn modelId="{21A0885E-1571-4063-BD20-4B358C294E83}" type="presParOf" srcId="{81560792-C7E4-4B04-9AE2-965222396F86}" destId="{FA0974DB-2C45-46CD-8940-B411321E138B}" srcOrd="14" destOrd="0" presId="urn:microsoft.com/office/officeart/2005/8/layout/default"/>
    <dgm:cxn modelId="{BFD38A4E-6FA6-45BB-B699-990952741230}" type="presParOf" srcId="{81560792-C7E4-4B04-9AE2-965222396F86}" destId="{1F762E1A-4B16-4E35-A0F8-653259D2E703}" srcOrd="15" destOrd="0" presId="urn:microsoft.com/office/officeart/2005/8/layout/default"/>
    <dgm:cxn modelId="{62851F32-D6C1-414A-A229-7C035A46FCB5}" type="presParOf" srcId="{81560792-C7E4-4B04-9AE2-965222396F86}" destId="{E14D9FE8-9691-4E1A-8E9F-B535FC59131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E3441FF-2A40-4314-98A3-43E654D5602F}"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750023C7-3D67-4A91-AA1C-5BF97EAF3B1F}">
      <dgm:prSet phldrT="[Text]" custT="1"/>
      <dgm:spPr/>
      <dgm:t>
        <a:bodyPr/>
        <a:lstStyle/>
        <a:p>
          <a:r>
            <a:rPr lang="en-US" sz="1600"/>
            <a:t>Monitors individual cases of reportable diseases </a:t>
          </a:r>
        </a:p>
      </dgm:t>
    </dgm:pt>
    <dgm:pt modelId="{FF3CAC50-64DD-49A9-9C28-802F84D6FBD8}" type="parTrans" cxnId="{2F5FABD1-DBB4-428B-A42B-1AF97A556840}">
      <dgm:prSet/>
      <dgm:spPr/>
      <dgm:t>
        <a:bodyPr/>
        <a:lstStyle/>
        <a:p>
          <a:endParaRPr lang="en-US"/>
        </a:p>
      </dgm:t>
    </dgm:pt>
    <dgm:pt modelId="{82745E09-B2AD-49F1-ACF8-0BF61A1EA8ED}" type="sibTrans" cxnId="{2F5FABD1-DBB4-428B-A42B-1AF97A556840}">
      <dgm:prSet/>
      <dgm:spPr/>
      <dgm:t>
        <a:bodyPr/>
        <a:lstStyle/>
        <a:p>
          <a:endParaRPr lang="en-US"/>
        </a:p>
      </dgm:t>
    </dgm:pt>
    <dgm:pt modelId="{1575D95D-1DCE-4BB4-A7F8-6BD024C44E10}">
      <dgm:prSet phldrT="[Text]" custT="1"/>
      <dgm:spPr/>
      <dgm:t>
        <a:bodyPr/>
        <a:lstStyle/>
        <a:p>
          <a:r>
            <a:rPr lang="en-US" sz="1600"/>
            <a:t>Validates or refutes suspicion of  outbreaks </a:t>
          </a:r>
        </a:p>
      </dgm:t>
    </dgm:pt>
    <dgm:pt modelId="{ABC4207C-CEC0-4765-951E-F2462F9D6B03}" type="parTrans" cxnId="{17D3AF07-CA7C-4676-81DF-C1201EAD2F16}">
      <dgm:prSet/>
      <dgm:spPr/>
      <dgm:t>
        <a:bodyPr/>
        <a:lstStyle/>
        <a:p>
          <a:endParaRPr lang="en-US"/>
        </a:p>
      </dgm:t>
    </dgm:pt>
    <dgm:pt modelId="{53937E28-40A8-4990-B55E-3D822614D757}" type="sibTrans" cxnId="{17D3AF07-CA7C-4676-81DF-C1201EAD2F16}">
      <dgm:prSet/>
      <dgm:spPr/>
      <dgm:t>
        <a:bodyPr/>
        <a:lstStyle/>
        <a:p>
          <a:endParaRPr lang="en-US"/>
        </a:p>
      </dgm:t>
    </dgm:pt>
    <dgm:pt modelId="{20E82D74-5F18-4E74-8CE2-CDA012EF6311}">
      <dgm:prSet phldrT="[Text]" custT="1"/>
      <dgm:spPr/>
      <dgm:t>
        <a:bodyPr/>
        <a:lstStyle/>
        <a:p>
          <a:r>
            <a:rPr lang="en-US" sz="1600"/>
            <a:t>Supports traditional surveillance</a:t>
          </a:r>
        </a:p>
      </dgm:t>
    </dgm:pt>
    <dgm:pt modelId="{430BBE58-2D2B-43E4-9750-B19D873533F6}" type="parTrans" cxnId="{F376591C-3F80-4723-855A-8E895D8113AB}">
      <dgm:prSet/>
      <dgm:spPr/>
      <dgm:t>
        <a:bodyPr/>
        <a:lstStyle/>
        <a:p>
          <a:endParaRPr lang="en-US"/>
        </a:p>
      </dgm:t>
    </dgm:pt>
    <dgm:pt modelId="{3CBB7375-D320-4BDE-AD8C-1D1DC4D2D5FD}" type="sibTrans" cxnId="{F376591C-3F80-4723-855A-8E895D8113AB}">
      <dgm:prSet/>
      <dgm:spPr/>
      <dgm:t>
        <a:bodyPr/>
        <a:lstStyle/>
        <a:p>
          <a:endParaRPr lang="en-US"/>
        </a:p>
      </dgm:t>
    </dgm:pt>
    <dgm:pt modelId="{CDD10C2E-CEE4-4FD4-809E-2DD23818514E}">
      <dgm:prSet phldrT="[Text]" custT="1"/>
      <dgm:spPr/>
      <dgm:t>
        <a:bodyPr/>
        <a:lstStyle/>
        <a:p>
          <a:r>
            <a:rPr lang="en-US" sz="1600"/>
            <a:t>Detects peaks and assesses magnitude </a:t>
          </a:r>
        </a:p>
      </dgm:t>
    </dgm:pt>
    <dgm:pt modelId="{462BC2B4-712B-4170-B21B-465CED3A9ACA}" type="parTrans" cxnId="{3A745A5E-0850-4D47-AAD1-EB492443A752}">
      <dgm:prSet/>
      <dgm:spPr/>
      <dgm:t>
        <a:bodyPr/>
        <a:lstStyle/>
        <a:p>
          <a:endParaRPr lang="en-US"/>
        </a:p>
      </dgm:t>
    </dgm:pt>
    <dgm:pt modelId="{98C3F2ED-235A-42FA-8175-E1C25285B3E9}" type="sibTrans" cxnId="{3A745A5E-0850-4D47-AAD1-EB492443A752}">
      <dgm:prSet/>
      <dgm:spPr/>
      <dgm:t>
        <a:bodyPr/>
        <a:lstStyle/>
        <a:p>
          <a:endParaRPr lang="en-US"/>
        </a:p>
      </dgm:t>
    </dgm:pt>
    <dgm:pt modelId="{AD2711A8-A617-4763-A1DD-DF0331633BCC}">
      <dgm:prSet phldrT="[Text]" custT="1"/>
      <dgm:spPr/>
      <dgm:t>
        <a:bodyPr/>
        <a:lstStyle/>
        <a:p>
          <a:pPr>
            <a:buNone/>
          </a:pPr>
          <a:r>
            <a:rPr lang="en-US" sz="1600"/>
            <a:t>Often the only available resource </a:t>
          </a:r>
        </a:p>
      </dgm:t>
    </dgm:pt>
    <dgm:pt modelId="{854411AD-B5F1-46A6-989E-E60261492843}" type="parTrans" cxnId="{AD1E0B29-C560-45CB-A78E-CAE3A07CC313}">
      <dgm:prSet/>
      <dgm:spPr/>
      <dgm:t>
        <a:bodyPr/>
        <a:lstStyle/>
        <a:p>
          <a:endParaRPr lang="en-US"/>
        </a:p>
      </dgm:t>
    </dgm:pt>
    <dgm:pt modelId="{BFF937C8-93B0-4E95-9EF7-52B9D02CA359}" type="sibTrans" cxnId="{AD1E0B29-C560-45CB-A78E-CAE3A07CC313}">
      <dgm:prSet/>
      <dgm:spPr/>
      <dgm:t>
        <a:bodyPr/>
        <a:lstStyle/>
        <a:p>
          <a:endParaRPr lang="en-US"/>
        </a:p>
      </dgm:t>
    </dgm:pt>
    <dgm:pt modelId="{567D89BA-2E77-42C0-87A1-330624C670FE}" type="pres">
      <dgm:prSet presAssocID="{1E3441FF-2A40-4314-98A3-43E654D5602F}" presName="Name0" presStyleCnt="0">
        <dgm:presLayoutVars>
          <dgm:dir/>
          <dgm:resizeHandles val="exact"/>
        </dgm:presLayoutVars>
      </dgm:prSet>
      <dgm:spPr/>
    </dgm:pt>
    <dgm:pt modelId="{E00F9829-FE9A-4C2A-BFB1-A62780108878}" type="pres">
      <dgm:prSet presAssocID="{750023C7-3D67-4A91-AA1C-5BF97EAF3B1F}" presName="compNode" presStyleCnt="0"/>
      <dgm:spPr/>
    </dgm:pt>
    <dgm:pt modelId="{4B4285C8-1333-4878-87D3-16A1E86197DA}" type="pres">
      <dgm:prSet presAssocID="{750023C7-3D67-4A91-AA1C-5BF97EAF3B1F}" presName="pictRect" presStyleLbl="nod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a:noFill/>
        </a:ln>
      </dgm:spPr>
    </dgm:pt>
    <dgm:pt modelId="{C6D1CCC2-DF69-42D0-A463-917FBFB6DDB1}" type="pres">
      <dgm:prSet presAssocID="{750023C7-3D67-4A91-AA1C-5BF97EAF3B1F}" presName="textRect" presStyleLbl="revTx" presStyleIdx="0" presStyleCnt="5">
        <dgm:presLayoutVars>
          <dgm:bulletEnabled val="1"/>
        </dgm:presLayoutVars>
      </dgm:prSet>
      <dgm:spPr/>
    </dgm:pt>
    <dgm:pt modelId="{2B1C4CA0-F0D3-41E5-8512-F3B57F85A32D}" type="pres">
      <dgm:prSet presAssocID="{82745E09-B2AD-49F1-ACF8-0BF61A1EA8ED}" presName="sibTrans" presStyleLbl="sibTrans2D1" presStyleIdx="0" presStyleCnt="0"/>
      <dgm:spPr/>
    </dgm:pt>
    <dgm:pt modelId="{DECD1F00-42E5-4A00-99BF-AB57D6D2CCCF}" type="pres">
      <dgm:prSet presAssocID="{1575D95D-1DCE-4BB4-A7F8-6BD024C44E10}" presName="compNode" presStyleCnt="0"/>
      <dgm:spPr/>
    </dgm:pt>
    <dgm:pt modelId="{C61216F8-E94B-48DE-8117-5540037F2747}" type="pres">
      <dgm:prSet presAssocID="{1575D95D-1DCE-4BB4-A7F8-6BD024C44E10}" presName="pictRect" presStyleLbl="nod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a:noFill/>
        </a:ln>
      </dgm:spPr>
    </dgm:pt>
    <dgm:pt modelId="{F0739A1E-EF5E-4C86-8B00-F3961FE3FD2D}" type="pres">
      <dgm:prSet presAssocID="{1575D95D-1DCE-4BB4-A7F8-6BD024C44E10}" presName="textRect" presStyleLbl="revTx" presStyleIdx="1" presStyleCnt="5">
        <dgm:presLayoutVars>
          <dgm:bulletEnabled val="1"/>
        </dgm:presLayoutVars>
      </dgm:prSet>
      <dgm:spPr/>
    </dgm:pt>
    <dgm:pt modelId="{49EF157F-9A94-4C52-828C-8628222AEC6F}" type="pres">
      <dgm:prSet presAssocID="{53937E28-40A8-4990-B55E-3D822614D757}" presName="sibTrans" presStyleLbl="sibTrans2D1" presStyleIdx="0" presStyleCnt="0"/>
      <dgm:spPr/>
    </dgm:pt>
    <dgm:pt modelId="{9509FEEA-B81B-4550-82B0-894DF6DC1AC3}" type="pres">
      <dgm:prSet presAssocID="{20E82D74-5F18-4E74-8CE2-CDA012EF6311}" presName="compNode" presStyleCnt="0"/>
      <dgm:spPr/>
    </dgm:pt>
    <dgm:pt modelId="{67707E00-B82B-46F0-94D1-12C2BF201011}" type="pres">
      <dgm:prSet presAssocID="{20E82D74-5F18-4E74-8CE2-CDA012EF6311}" presName="pictRect" presStyleLbl="node1" presStyleIdx="2" presStyleCnt="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a:noFill/>
        </a:ln>
      </dgm:spPr>
    </dgm:pt>
    <dgm:pt modelId="{990C71B6-5F37-4E5B-AF0C-403973E59D2C}" type="pres">
      <dgm:prSet presAssocID="{20E82D74-5F18-4E74-8CE2-CDA012EF6311}" presName="textRect" presStyleLbl="revTx" presStyleIdx="2" presStyleCnt="5">
        <dgm:presLayoutVars>
          <dgm:bulletEnabled val="1"/>
        </dgm:presLayoutVars>
      </dgm:prSet>
      <dgm:spPr/>
    </dgm:pt>
    <dgm:pt modelId="{0895BA8D-57C5-4029-9648-AC05A8759B8F}" type="pres">
      <dgm:prSet presAssocID="{3CBB7375-D320-4BDE-AD8C-1D1DC4D2D5FD}" presName="sibTrans" presStyleLbl="sibTrans2D1" presStyleIdx="0" presStyleCnt="0"/>
      <dgm:spPr/>
    </dgm:pt>
    <dgm:pt modelId="{102BCF0F-EC0C-417A-B0BE-66BAE99838E3}" type="pres">
      <dgm:prSet presAssocID="{CDD10C2E-CEE4-4FD4-809E-2DD23818514E}" presName="compNode" presStyleCnt="0"/>
      <dgm:spPr/>
    </dgm:pt>
    <dgm:pt modelId="{74173FED-74B2-4090-AF78-F91CB4D78B67}" type="pres">
      <dgm:prSet presAssocID="{CDD10C2E-CEE4-4FD4-809E-2DD23818514E}" presName="pictRect" presStyleLbl="node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a:noFill/>
        </a:ln>
      </dgm:spPr>
    </dgm:pt>
    <dgm:pt modelId="{73CC59E1-17C9-4033-A551-BF68D34DB7B7}" type="pres">
      <dgm:prSet presAssocID="{CDD10C2E-CEE4-4FD4-809E-2DD23818514E}" presName="textRect" presStyleLbl="revTx" presStyleIdx="3" presStyleCnt="5">
        <dgm:presLayoutVars>
          <dgm:bulletEnabled val="1"/>
        </dgm:presLayoutVars>
      </dgm:prSet>
      <dgm:spPr/>
    </dgm:pt>
    <dgm:pt modelId="{1C3401B5-C753-4D4D-B186-FB0FDBAE12B1}" type="pres">
      <dgm:prSet presAssocID="{98C3F2ED-235A-42FA-8175-E1C25285B3E9}" presName="sibTrans" presStyleLbl="sibTrans2D1" presStyleIdx="0" presStyleCnt="0"/>
      <dgm:spPr/>
    </dgm:pt>
    <dgm:pt modelId="{5B79F2CE-7D2E-4F58-9000-37319DE80EF3}" type="pres">
      <dgm:prSet presAssocID="{AD2711A8-A617-4763-A1DD-DF0331633BCC}" presName="compNode" presStyleCnt="0"/>
      <dgm:spPr/>
    </dgm:pt>
    <dgm:pt modelId="{390D0621-0510-4E95-8116-942FD9063773}" type="pres">
      <dgm:prSet presAssocID="{AD2711A8-A617-4763-A1DD-DF0331633BCC}" presName="pictRect" presStyleLbl="node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a:ln>
          <a:noFill/>
        </a:ln>
      </dgm:spPr>
    </dgm:pt>
    <dgm:pt modelId="{18576149-F9BA-4883-8A4C-BC29A0C2A961}" type="pres">
      <dgm:prSet presAssocID="{AD2711A8-A617-4763-A1DD-DF0331633BCC}" presName="textRect" presStyleLbl="revTx" presStyleIdx="4" presStyleCnt="5">
        <dgm:presLayoutVars>
          <dgm:bulletEnabled val="1"/>
        </dgm:presLayoutVars>
      </dgm:prSet>
      <dgm:spPr/>
    </dgm:pt>
  </dgm:ptLst>
  <dgm:cxnLst>
    <dgm:cxn modelId="{BDED2C03-86EE-49B8-982F-790BFFD3668F}" type="presOf" srcId="{82745E09-B2AD-49F1-ACF8-0BF61A1EA8ED}" destId="{2B1C4CA0-F0D3-41E5-8512-F3B57F85A32D}" srcOrd="0" destOrd="0" presId="urn:microsoft.com/office/officeart/2005/8/layout/pList1"/>
    <dgm:cxn modelId="{EC853B06-2A2A-4C79-B3E0-07F839AD5249}" type="presOf" srcId="{1E3441FF-2A40-4314-98A3-43E654D5602F}" destId="{567D89BA-2E77-42C0-87A1-330624C670FE}" srcOrd="0" destOrd="0" presId="urn:microsoft.com/office/officeart/2005/8/layout/pList1"/>
    <dgm:cxn modelId="{17D3AF07-CA7C-4676-81DF-C1201EAD2F16}" srcId="{1E3441FF-2A40-4314-98A3-43E654D5602F}" destId="{1575D95D-1DCE-4BB4-A7F8-6BD024C44E10}" srcOrd="1" destOrd="0" parTransId="{ABC4207C-CEC0-4765-951E-F2462F9D6B03}" sibTransId="{53937E28-40A8-4990-B55E-3D822614D757}"/>
    <dgm:cxn modelId="{F376591C-3F80-4723-855A-8E895D8113AB}" srcId="{1E3441FF-2A40-4314-98A3-43E654D5602F}" destId="{20E82D74-5F18-4E74-8CE2-CDA012EF6311}" srcOrd="2" destOrd="0" parTransId="{430BBE58-2D2B-43E4-9750-B19D873533F6}" sibTransId="{3CBB7375-D320-4BDE-AD8C-1D1DC4D2D5FD}"/>
    <dgm:cxn modelId="{AD1E0B29-C560-45CB-A78E-CAE3A07CC313}" srcId="{1E3441FF-2A40-4314-98A3-43E654D5602F}" destId="{AD2711A8-A617-4763-A1DD-DF0331633BCC}" srcOrd="4" destOrd="0" parTransId="{854411AD-B5F1-46A6-989E-E60261492843}" sibTransId="{BFF937C8-93B0-4E95-9EF7-52B9D02CA359}"/>
    <dgm:cxn modelId="{3A745A5E-0850-4D47-AAD1-EB492443A752}" srcId="{1E3441FF-2A40-4314-98A3-43E654D5602F}" destId="{CDD10C2E-CEE4-4FD4-809E-2DD23818514E}" srcOrd="3" destOrd="0" parTransId="{462BC2B4-712B-4170-B21B-465CED3A9ACA}" sibTransId="{98C3F2ED-235A-42FA-8175-E1C25285B3E9}"/>
    <dgm:cxn modelId="{EAB62373-D9B6-48FB-9F3F-A8E5B12C7FF5}" type="presOf" srcId="{98C3F2ED-235A-42FA-8175-E1C25285B3E9}" destId="{1C3401B5-C753-4D4D-B186-FB0FDBAE12B1}" srcOrd="0" destOrd="0" presId="urn:microsoft.com/office/officeart/2005/8/layout/pList1"/>
    <dgm:cxn modelId="{E4926654-81AB-4868-B186-63768468ED4D}" type="presOf" srcId="{3CBB7375-D320-4BDE-AD8C-1D1DC4D2D5FD}" destId="{0895BA8D-57C5-4029-9648-AC05A8759B8F}" srcOrd="0" destOrd="0" presId="urn:microsoft.com/office/officeart/2005/8/layout/pList1"/>
    <dgm:cxn modelId="{5FCF9B54-1C18-4F05-808A-FF748462E5DA}" type="presOf" srcId="{1575D95D-1DCE-4BB4-A7F8-6BD024C44E10}" destId="{F0739A1E-EF5E-4C86-8B00-F3961FE3FD2D}" srcOrd="0" destOrd="0" presId="urn:microsoft.com/office/officeart/2005/8/layout/pList1"/>
    <dgm:cxn modelId="{5DF7218C-CC62-4277-ADCB-20CABE9E0C4C}" type="presOf" srcId="{AD2711A8-A617-4763-A1DD-DF0331633BCC}" destId="{18576149-F9BA-4883-8A4C-BC29A0C2A961}" srcOrd="0" destOrd="0" presId="urn:microsoft.com/office/officeart/2005/8/layout/pList1"/>
    <dgm:cxn modelId="{3CCB3CA1-E003-4BF2-A812-B3AE4F16522C}" type="presOf" srcId="{750023C7-3D67-4A91-AA1C-5BF97EAF3B1F}" destId="{C6D1CCC2-DF69-42D0-A463-917FBFB6DDB1}" srcOrd="0" destOrd="0" presId="urn:microsoft.com/office/officeart/2005/8/layout/pList1"/>
    <dgm:cxn modelId="{654F90AF-C8F1-4D12-93CC-A30CD5E41536}" type="presOf" srcId="{53937E28-40A8-4990-B55E-3D822614D757}" destId="{49EF157F-9A94-4C52-828C-8628222AEC6F}" srcOrd="0" destOrd="0" presId="urn:microsoft.com/office/officeart/2005/8/layout/pList1"/>
    <dgm:cxn modelId="{2F5FABD1-DBB4-428B-A42B-1AF97A556840}" srcId="{1E3441FF-2A40-4314-98A3-43E654D5602F}" destId="{750023C7-3D67-4A91-AA1C-5BF97EAF3B1F}" srcOrd="0" destOrd="0" parTransId="{FF3CAC50-64DD-49A9-9C28-802F84D6FBD8}" sibTransId="{82745E09-B2AD-49F1-ACF8-0BF61A1EA8ED}"/>
    <dgm:cxn modelId="{5B8383D3-18A8-49E1-A3B1-9E6FFBAFEDAF}" type="presOf" srcId="{CDD10C2E-CEE4-4FD4-809E-2DD23818514E}" destId="{73CC59E1-17C9-4033-A551-BF68D34DB7B7}" srcOrd="0" destOrd="0" presId="urn:microsoft.com/office/officeart/2005/8/layout/pList1"/>
    <dgm:cxn modelId="{FEA772FF-D51D-4DCC-9974-01ED9520F0D1}" type="presOf" srcId="{20E82D74-5F18-4E74-8CE2-CDA012EF6311}" destId="{990C71B6-5F37-4E5B-AF0C-403973E59D2C}" srcOrd="0" destOrd="0" presId="urn:microsoft.com/office/officeart/2005/8/layout/pList1"/>
    <dgm:cxn modelId="{A3FCCEF2-24ED-4D04-99D0-5FE5B39E300F}" type="presParOf" srcId="{567D89BA-2E77-42C0-87A1-330624C670FE}" destId="{E00F9829-FE9A-4C2A-BFB1-A62780108878}" srcOrd="0" destOrd="0" presId="urn:microsoft.com/office/officeart/2005/8/layout/pList1"/>
    <dgm:cxn modelId="{8892E3F0-2DA2-4808-ACA8-1B67367F12A5}" type="presParOf" srcId="{E00F9829-FE9A-4C2A-BFB1-A62780108878}" destId="{4B4285C8-1333-4878-87D3-16A1E86197DA}" srcOrd="0" destOrd="0" presId="urn:microsoft.com/office/officeart/2005/8/layout/pList1"/>
    <dgm:cxn modelId="{372456AC-998D-45AC-AA11-38546A4BA81A}" type="presParOf" srcId="{E00F9829-FE9A-4C2A-BFB1-A62780108878}" destId="{C6D1CCC2-DF69-42D0-A463-917FBFB6DDB1}" srcOrd="1" destOrd="0" presId="urn:microsoft.com/office/officeart/2005/8/layout/pList1"/>
    <dgm:cxn modelId="{28024965-D9ED-44F5-8FEC-379220D374FB}" type="presParOf" srcId="{567D89BA-2E77-42C0-87A1-330624C670FE}" destId="{2B1C4CA0-F0D3-41E5-8512-F3B57F85A32D}" srcOrd="1" destOrd="0" presId="urn:microsoft.com/office/officeart/2005/8/layout/pList1"/>
    <dgm:cxn modelId="{6AC312E3-9AE5-49DC-BA82-5B98FE6FE161}" type="presParOf" srcId="{567D89BA-2E77-42C0-87A1-330624C670FE}" destId="{DECD1F00-42E5-4A00-99BF-AB57D6D2CCCF}" srcOrd="2" destOrd="0" presId="urn:microsoft.com/office/officeart/2005/8/layout/pList1"/>
    <dgm:cxn modelId="{DD2DF2EA-BB76-493F-93DC-652554592EF8}" type="presParOf" srcId="{DECD1F00-42E5-4A00-99BF-AB57D6D2CCCF}" destId="{C61216F8-E94B-48DE-8117-5540037F2747}" srcOrd="0" destOrd="0" presId="urn:microsoft.com/office/officeart/2005/8/layout/pList1"/>
    <dgm:cxn modelId="{E59A57D0-478F-4882-A5B7-C08610331236}" type="presParOf" srcId="{DECD1F00-42E5-4A00-99BF-AB57D6D2CCCF}" destId="{F0739A1E-EF5E-4C86-8B00-F3961FE3FD2D}" srcOrd="1" destOrd="0" presId="urn:microsoft.com/office/officeart/2005/8/layout/pList1"/>
    <dgm:cxn modelId="{261658BA-9924-4AD5-8454-2E48F2F2FACF}" type="presParOf" srcId="{567D89BA-2E77-42C0-87A1-330624C670FE}" destId="{49EF157F-9A94-4C52-828C-8628222AEC6F}" srcOrd="3" destOrd="0" presId="urn:microsoft.com/office/officeart/2005/8/layout/pList1"/>
    <dgm:cxn modelId="{8E63EC96-4A81-46FB-85AC-F2A59117C1A8}" type="presParOf" srcId="{567D89BA-2E77-42C0-87A1-330624C670FE}" destId="{9509FEEA-B81B-4550-82B0-894DF6DC1AC3}" srcOrd="4" destOrd="0" presId="urn:microsoft.com/office/officeart/2005/8/layout/pList1"/>
    <dgm:cxn modelId="{0698A8E5-129E-4E9D-A6C2-B806EDCD2760}" type="presParOf" srcId="{9509FEEA-B81B-4550-82B0-894DF6DC1AC3}" destId="{67707E00-B82B-46F0-94D1-12C2BF201011}" srcOrd="0" destOrd="0" presId="urn:microsoft.com/office/officeart/2005/8/layout/pList1"/>
    <dgm:cxn modelId="{097040CD-0BB0-4808-9620-487C9F9FE5DE}" type="presParOf" srcId="{9509FEEA-B81B-4550-82B0-894DF6DC1AC3}" destId="{990C71B6-5F37-4E5B-AF0C-403973E59D2C}" srcOrd="1" destOrd="0" presId="urn:microsoft.com/office/officeart/2005/8/layout/pList1"/>
    <dgm:cxn modelId="{AECF2D09-5A0A-4BFA-8E4A-8CEBC02CCF2B}" type="presParOf" srcId="{567D89BA-2E77-42C0-87A1-330624C670FE}" destId="{0895BA8D-57C5-4029-9648-AC05A8759B8F}" srcOrd="5" destOrd="0" presId="urn:microsoft.com/office/officeart/2005/8/layout/pList1"/>
    <dgm:cxn modelId="{41F30834-EC60-4049-B1D9-3C1AB25094F4}" type="presParOf" srcId="{567D89BA-2E77-42C0-87A1-330624C670FE}" destId="{102BCF0F-EC0C-417A-B0BE-66BAE99838E3}" srcOrd="6" destOrd="0" presId="urn:microsoft.com/office/officeart/2005/8/layout/pList1"/>
    <dgm:cxn modelId="{70291979-A103-4CA5-A751-4C901A2E1C81}" type="presParOf" srcId="{102BCF0F-EC0C-417A-B0BE-66BAE99838E3}" destId="{74173FED-74B2-4090-AF78-F91CB4D78B67}" srcOrd="0" destOrd="0" presId="urn:microsoft.com/office/officeart/2005/8/layout/pList1"/>
    <dgm:cxn modelId="{90D92BDF-423D-4C2B-B323-5AD10E83B2C4}" type="presParOf" srcId="{102BCF0F-EC0C-417A-B0BE-66BAE99838E3}" destId="{73CC59E1-17C9-4033-A551-BF68D34DB7B7}" srcOrd="1" destOrd="0" presId="urn:microsoft.com/office/officeart/2005/8/layout/pList1"/>
    <dgm:cxn modelId="{0CC2E306-C26A-4F7B-9E38-5F790FEFD743}" type="presParOf" srcId="{567D89BA-2E77-42C0-87A1-330624C670FE}" destId="{1C3401B5-C753-4D4D-B186-FB0FDBAE12B1}" srcOrd="7" destOrd="0" presId="urn:microsoft.com/office/officeart/2005/8/layout/pList1"/>
    <dgm:cxn modelId="{7372938F-9B5D-4001-85BD-3F4107B6CADE}" type="presParOf" srcId="{567D89BA-2E77-42C0-87A1-330624C670FE}" destId="{5B79F2CE-7D2E-4F58-9000-37319DE80EF3}" srcOrd="8" destOrd="0" presId="urn:microsoft.com/office/officeart/2005/8/layout/pList1"/>
    <dgm:cxn modelId="{FF1F4A62-9919-4D3E-BDFC-B9C71EC563DE}" type="presParOf" srcId="{5B79F2CE-7D2E-4F58-9000-37319DE80EF3}" destId="{390D0621-0510-4E95-8116-942FD9063773}" srcOrd="0" destOrd="0" presId="urn:microsoft.com/office/officeart/2005/8/layout/pList1"/>
    <dgm:cxn modelId="{488B537C-9092-4BEB-89FF-BA2EA24C3858}" type="presParOf" srcId="{5B79F2CE-7D2E-4F58-9000-37319DE80EF3}" destId="{18576149-F9BA-4883-8A4C-BC29A0C2A961}"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269486-1754-47D3-A8EF-90CD758905E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32356E59-3155-47EC-93C0-37F4BC8EA5E7}" type="pres">
      <dgm:prSet presAssocID="{FB269486-1754-47D3-A8EF-90CD758905E8}" presName="CompostProcess" presStyleCnt="0">
        <dgm:presLayoutVars>
          <dgm:dir/>
          <dgm:resizeHandles val="exact"/>
        </dgm:presLayoutVars>
      </dgm:prSet>
      <dgm:spPr/>
    </dgm:pt>
    <dgm:pt modelId="{7C881FCC-038F-46E1-BE43-CE9C4D5D69DB}" type="pres">
      <dgm:prSet presAssocID="{FB269486-1754-47D3-A8EF-90CD758905E8}" presName="arrow" presStyleLbl="bgShp" presStyleIdx="0" presStyleCnt="1"/>
      <dgm:spPr/>
    </dgm:pt>
    <dgm:pt modelId="{58FACFCB-BCF8-4E0B-94E5-F45D91CA606C}" type="pres">
      <dgm:prSet presAssocID="{FB269486-1754-47D3-A8EF-90CD758905E8}" presName="linearProcess" presStyleCnt="0"/>
      <dgm:spPr/>
    </dgm:pt>
  </dgm:ptLst>
  <dgm:cxnLst>
    <dgm:cxn modelId="{E3A051FC-8070-46A9-98BF-9F52D3D1B73B}" type="presOf" srcId="{FB269486-1754-47D3-A8EF-90CD758905E8}" destId="{32356E59-3155-47EC-93C0-37F4BC8EA5E7}" srcOrd="0" destOrd="0" presId="urn:microsoft.com/office/officeart/2005/8/layout/hProcess9"/>
    <dgm:cxn modelId="{F1C8922D-0CF6-46AF-BC63-ECE1A0F35445}" type="presParOf" srcId="{32356E59-3155-47EC-93C0-37F4BC8EA5E7}" destId="{7C881FCC-038F-46E1-BE43-CE9C4D5D69DB}" srcOrd="0" destOrd="0" presId="urn:microsoft.com/office/officeart/2005/8/layout/hProcess9"/>
    <dgm:cxn modelId="{19B89A45-5BB6-4D07-BDB8-B84F02D2D908}" type="presParOf" srcId="{32356E59-3155-47EC-93C0-37F4BC8EA5E7}" destId="{58FACFCB-BCF8-4E0B-94E5-F45D91CA606C}" srcOrd="1"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1D68A-7A85-4780-BE58-1CA195967EA9}"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B165968F-8D04-4A9A-AA77-810AE7DA39C6}">
      <dgm:prSet phldrT="[Text]"/>
      <dgm:spPr/>
      <dgm:t>
        <a:bodyPr/>
        <a:lstStyle/>
        <a:p>
          <a:r>
            <a:rPr lang="en-US"/>
            <a:t> Increase of emergency department visits related to opioid overdoses both in January 2021 and early February 2021. </a:t>
          </a:r>
        </a:p>
      </dgm:t>
    </dgm:pt>
    <dgm:pt modelId="{374C8A4E-C4DE-4ED8-8EDD-13BF1604126A}" type="parTrans" cxnId="{83DB5017-8BE1-4C7B-840E-9B777A33ACB6}">
      <dgm:prSet/>
      <dgm:spPr/>
      <dgm:t>
        <a:bodyPr/>
        <a:lstStyle/>
        <a:p>
          <a:endParaRPr lang="en-US"/>
        </a:p>
      </dgm:t>
    </dgm:pt>
    <dgm:pt modelId="{EF8DA58F-68C3-4B01-AF70-8D148F5C4379}" type="sibTrans" cxnId="{83DB5017-8BE1-4C7B-840E-9B777A33ACB6}">
      <dgm:prSet/>
      <dgm:spPr/>
      <dgm:t>
        <a:bodyPr/>
        <a:lstStyle/>
        <a:p>
          <a:endParaRPr lang="en-US"/>
        </a:p>
      </dgm:t>
    </dgm:pt>
    <dgm:pt modelId="{8053C94F-7046-42F4-BC71-A648A097EF42}">
      <dgm:prSet phldrT="[Text]"/>
      <dgm:spPr/>
      <dgm:t>
        <a:bodyPr/>
        <a:lstStyle/>
        <a:p>
          <a:r>
            <a:rPr lang="en-US"/>
            <a:t>Hospital staff recorded mentions of Percocet, “Blue Percocet 30”, oxycodone, and fentanyl. </a:t>
          </a:r>
        </a:p>
      </dgm:t>
    </dgm:pt>
    <dgm:pt modelId="{50E23CEA-4148-4607-A1F0-C7EA37319E78}" type="parTrans" cxnId="{24D8ABF9-24C3-47D7-BB05-9D6E5713FF14}">
      <dgm:prSet/>
      <dgm:spPr/>
      <dgm:t>
        <a:bodyPr/>
        <a:lstStyle/>
        <a:p>
          <a:endParaRPr lang="en-US"/>
        </a:p>
      </dgm:t>
    </dgm:pt>
    <dgm:pt modelId="{DC1D0B2B-8961-4363-AAE9-D3A095981D4A}" type="sibTrans" cxnId="{24D8ABF9-24C3-47D7-BB05-9D6E5713FF14}">
      <dgm:prSet/>
      <dgm:spPr/>
      <dgm:t>
        <a:bodyPr/>
        <a:lstStyle/>
        <a:p>
          <a:endParaRPr lang="en-US"/>
        </a:p>
      </dgm:t>
    </dgm:pt>
    <dgm:pt modelId="{D72EDE76-6884-49FF-AA94-0153D97FBEF3}">
      <dgm:prSet phldrT="[Text]"/>
      <dgm:spPr/>
      <dgm:t>
        <a:bodyPr/>
        <a:lstStyle/>
        <a:p>
          <a:r>
            <a:rPr lang="en-US"/>
            <a:t>The overdoses were observed among patients between 20-50 years and a mix of reported race/ethnicities.</a:t>
          </a:r>
        </a:p>
      </dgm:t>
    </dgm:pt>
    <dgm:pt modelId="{B423B1C3-04FA-47D6-856E-A90CF4CF8923}" type="parTrans" cxnId="{87226E1F-091F-4F76-8758-1693788CBEF6}">
      <dgm:prSet/>
      <dgm:spPr/>
      <dgm:t>
        <a:bodyPr/>
        <a:lstStyle/>
        <a:p>
          <a:endParaRPr lang="en-US"/>
        </a:p>
      </dgm:t>
    </dgm:pt>
    <dgm:pt modelId="{8A34518B-49A2-42D4-8392-421C3BD42462}" type="sibTrans" cxnId="{87226E1F-091F-4F76-8758-1693788CBEF6}">
      <dgm:prSet/>
      <dgm:spPr/>
      <dgm:t>
        <a:bodyPr/>
        <a:lstStyle/>
        <a:p>
          <a:endParaRPr lang="en-US"/>
        </a:p>
      </dgm:t>
    </dgm:pt>
    <dgm:pt modelId="{0817541E-B025-45BC-89C7-E9311A69A4AE}">
      <dgm:prSet/>
      <dgm:spPr/>
      <dgm:t>
        <a:bodyPr/>
        <a:lstStyle/>
        <a:p>
          <a:r>
            <a:rPr lang="en-US"/>
            <a:t>A press release was distributed to inform the community and requested pharmacies to dispense Narcan to patrons at risk.</a:t>
          </a:r>
        </a:p>
      </dgm:t>
    </dgm:pt>
    <dgm:pt modelId="{7753C184-B928-40AE-9BF7-63C7BD8151F3}" type="parTrans" cxnId="{DEEB2053-84C0-4240-B88C-25DD83C84F97}">
      <dgm:prSet/>
      <dgm:spPr/>
      <dgm:t>
        <a:bodyPr/>
        <a:lstStyle/>
        <a:p>
          <a:endParaRPr lang="en-US"/>
        </a:p>
      </dgm:t>
    </dgm:pt>
    <dgm:pt modelId="{13759A21-EFCA-4FE8-9320-19F30052618C}" type="sibTrans" cxnId="{DEEB2053-84C0-4240-B88C-25DD83C84F97}">
      <dgm:prSet/>
      <dgm:spPr/>
      <dgm:t>
        <a:bodyPr/>
        <a:lstStyle/>
        <a:p>
          <a:endParaRPr lang="en-US"/>
        </a:p>
      </dgm:t>
    </dgm:pt>
    <dgm:pt modelId="{8D2554DF-F5AD-4904-9859-91B54F9FE2A4}" type="pres">
      <dgm:prSet presAssocID="{D791D68A-7A85-4780-BE58-1CA195967EA9}" presName="linear" presStyleCnt="0">
        <dgm:presLayoutVars>
          <dgm:dir/>
          <dgm:resizeHandles val="exact"/>
        </dgm:presLayoutVars>
      </dgm:prSet>
      <dgm:spPr/>
    </dgm:pt>
    <dgm:pt modelId="{8C40EAEE-D28E-4F01-8BD9-68D997077884}" type="pres">
      <dgm:prSet presAssocID="{B165968F-8D04-4A9A-AA77-810AE7DA39C6}" presName="comp" presStyleCnt="0"/>
      <dgm:spPr/>
    </dgm:pt>
    <dgm:pt modelId="{AD5812BF-C8C9-45F4-B9D9-BFA37069D4AA}" type="pres">
      <dgm:prSet presAssocID="{B165968F-8D04-4A9A-AA77-810AE7DA39C6}" presName="box" presStyleLbl="node1" presStyleIdx="0" presStyleCnt="4"/>
      <dgm:spPr/>
    </dgm:pt>
    <dgm:pt modelId="{4D0F7FDD-EED0-4B14-BDC3-1C3530CAC697}" type="pres">
      <dgm:prSet presAssocID="{B165968F-8D04-4A9A-AA77-810AE7DA39C6}"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extLst>
        <a:ext uri="{E40237B7-FDA0-4F09-8148-C483321AD2D9}">
          <dgm14:cNvPr xmlns:dgm14="http://schemas.microsoft.com/office/drawing/2010/diagram" id="0" name="" descr="Upward trend with solid fill"/>
        </a:ext>
      </dgm:extLst>
    </dgm:pt>
    <dgm:pt modelId="{988225A6-B9EB-4D64-8A79-A96FED76CDDF}" type="pres">
      <dgm:prSet presAssocID="{B165968F-8D04-4A9A-AA77-810AE7DA39C6}" presName="text" presStyleLbl="node1" presStyleIdx="0" presStyleCnt="4">
        <dgm:presLayoutVars>
          <dgm:bulletEnabled val="1"/>
        </dgm:presLayoutVars>
      </dgm:prSet>
      <dgm:spPr/>
    </dgm:pt>
    <dgm:pt modelId="{8848F711-D592-48C9-BD00-ABFA9D0A9822}" type="pres">
      <dgm:prSet presAssocID="{EF8DA58F-68C3-4B01-AF70-8D148F5C4379}" presName="spacer" presStyleCnt="0"/>
      <dgm:spPr/>
    </dgm:pt>
    <dgm:pt modelId="{7050A314-D6C6-4AA5-945E-515D3F35818F}" type="pres">
      <dgm:prSet presAssocID="{8053C94F-7046-42F4-BC71-A648A097EF42}" presName="comp" presStyleCnt="0"/>
      <dgm:spPr/>
    </dgm:pt>
    <dgm:pt modelId="{57EA9BFB-4C83-40DE-B650-0285269ADC21}" type="pres">
      <dgm:prSet presAssocID="{8053C94F-7046-42F4-BC71-A648A097EF42}" presName="box" presStyleLbl="node1" presStyleIdx="1" presStyleCnt="4"/>
      <dgm:spPr/>
    </dgm:pt>
    <dgm:pt modelId="{A88B186A-A81A-4280-B218-52468CA8E9EE}" type="pres">
      <dgm:prSet presAssocID="{8053C94F-7046-42F4-BC71-A648A097EF42}" presName="img"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dgm:spPr>
      <dgm:extLst>
        <a:ext uri="{E40237B7-FDA0-4F09-8148-C483321AD2D9}">
          <dgm14:cNvPr xmlns:dgm14="http://schemas.microsoft.com/office/drawing/2010/diagram" id="0" name="" descr="Medicine outline"/>
        </a:ext>
      </dgm:extLst>
    </dgm:pt>
    <dgm:pt modelId="{F9E1C405-8650-4BA3-BEB8-F3D173EF036B}" type="pres">
      <dgm:prSet presAssocID="{8053C94F-7046-42F4-BC71-A648A097EF42}" presName="text" presStyleLbl="node1" presStyleIdx="1" presStyleCnt="4">
        <dgm:presLayoutVars>
          <dgm:bulletEnabled val="1"/>
        </dgm:presLayoutVars>
      </dgm:prSet>
      <dgm:spPr/>
    </dgm:pt>
    <dgm:pt modelId="{82F6E9D3-AD23-4D82-A239-078306EF02C4}" type="pres">
      <dgm:prSet presAssocID="{DC1D0B2B-8961-4363-AAE9-D3A095981D4A}" presName="spacer" presStyleCnt="0"/>
      <dgm:spPr/>
    </dgm:pt>
    <dgm:pt modelId="{00D66CAD-9745-4D52-8E50-5AD194EEF26C}" type="pres">
      <dgm:prSet presAssocID="{D72EDE76-6884-49FF-AA94-0153D97FBEF3}" presName="comp" presStyleCnt="0"/>
      <dgm:spPr/>
    </dgm:pt>
    <dgm:pt modelId="{2B0625CA-A581-4DA2-87B7-5B83B3A82253}" type="pres">
      <dgm:prSet presAssocID="{D72EDE76-6884-49FF-AA94-0153D97FBEF3}" presName="box" presStyleLbl="node1" presStyleIdx="2" presStyleCnt="4"/>
      <dgm:spPr/>
    </dgm:pt>
    <dgm:pt modelId="{A270656A-0DE3-44F5-B063-492653FF7626}" type="pres">
      <dgm:prSet presAssocID="{D72EDE76-6884-49FF-AA94-0153D97FBEF3}" presName="img"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extLst>
        <a:ext uri="{E40237B7-FDA0-4F09-8148-C483321AD2D9}">
          <dgm14:cNvPr xmlns:dgm14="http://schemas.microsoft.com/office/drawing/2010/diagram" id="0" name="" descr="Group of women with solid fill"/>
        </a:ext>
      </dgm:extLst>
    </dgm:pt>
    <dgm:pt modelId="{79E72164-DDC6-4C23-9970-98F7190B81CA}" type="pres">
      <dgm:prSet presAssocID="{D72EDE76-6884-49FF-AA94-0153D97FBEF3}" presName="text" presStyleLbl="node1" presStyleIdx="2" presStyleCnt="4">
        <dgm:presLayoutVars>
          <dgm:bulletEnabled val="1"/>
        </dgm:presLayoutVars>
      </dgm:prSet>
      <dgm:spPr/>
    </dgm:pt>
    <dgm:pt modelId="{BC856C10-923C-43B3-8FC4-1B89B4B93687}" type="pres">
      <dgm:prSet presAssocID="{8A34518B-49A2-42D4-8392-421C3BD42462}" presName="spacer" presStyleCnt="0"/>
      <dgm:spPr/>
    </dgm:pt>
    <dgm:pt modelId="{EFBD01E4-B8C6-45D9-BED7-B95D5B3A670C}" type="pres">
      <dgm:prSet presAssocID="{0817541E-B025-45BC-89C7-E9311A69A4AE}" presName="comp" presStyleCnt="0"/>
      <dgm:spPr/>
    </dgm:pt>
    <dgm:pt modelId="{7A7EEC19-DA2D-426B-8D0F-EAFBD2E887CE}" type="pres">
      <dgm:prSet presAssocID="{0817541E-B025-45BC-89C7-E9311A69A4AE}" presName="box" presStyleLbl="node1" presStyleIdx="3" presStyleCnt="4"/>
      <dgm:spPr/>
    </dgm:pt>
    <dgm:pt modelId="{DDFA111D-42B6-49D7-BF12-DB89100E75E1}" type="pres">
      <dgm:prSet presAssocID="{0817541E-B025-45BC-89C7-E9311A69A4AE}" presName="img"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dgm:spPr>
      <dgm:extLst>
        <a:ext uri="{E40237B7-FDA0-4F09-8148-C483321AD2D9}">
          <dgm14:cNvPr xmlns:dgm14="http://schemas.microsoft.com/office/drawing/2010/diagram" id="0" name="" descr="Document with solid fill"/>
        </a:ext>
      </dgm:extLst>
    </dgm:pt>
    <dgm:pt modelId="{176BA919-A7AB-495A-8DF8-2AB3C0F88E3A}" type="pres">
      <dgm:prSet presAssocID="{0817541E-B025-45BC-89C7-E9311A69A4AE}" presName="text" presStyleLbl="node1" presStyleIdx="3" presStyleCnt="4">
        <dgm:presLayoutVars>
          <dgm:bulletEnabled val="1"/>
        </dgm:presLayoutVars>
      </dgm:prSet>
      <dgm:spPr/>
    </dgm:pt>
  </dgm:ptLst>
  <dgm:cxnLst>
    <dgm:cxn modelId="{83DB5017-8BE1-4C7B-840E-9B777A33ACB6}" srcId="{D791D68A-7A85-4780-BE58-1CA195967EA9}" destId="{B165968F-8D04-4A9A-AA77-810AE7DA39C6}" srcOrd="0" destOrd="0" parTransId="{374C8A4E-C4DE-4ED8-8EDD-13BF1604126A}" sibTransId="{EF8DA58F-68C3-4B01-AF70-8D148F5C4379}"/>
    <dgm:cxn modelId="{8EC9DF17-996C-4794-898A-1F18C1CD3DD8}" type="presOf" srcId="{0817541E-B025-45BC-89C7-E9311A69A4AE}" destId="{176BA919-A7AB-495A-8DF8-2AB3C0F88E3A}" srcOrd="1" destOrd="0" presId="urn:microsoft.com/office/officeart/2005/8/layout/vList4"/>
    <dgm:cxn modelId="{251CB51D-C6AA-4C4E-8877-3F2456DE95E5}" type="presOf" srcId="{B165968F-8D04-4A9A-AA77-810AE7DA39C6}" destId="{988225A6-B9EB-4D64-8A79-A96FED76CDDF}" srcOrd="1" destOrd="0" presId="urn:microsoft.com/office/officeart/2005/8/layout/vList4"/>
    <dgm:cxn modelId="{87226E1F-091F-4F76-8758-1693788CBEF6}" srcId="{D791D68A-7A85-4780-BE58-1CA195967EA9}" destId="{D72EDE76-6884-49FF-AA94-0153D97FBEF3}" srcOrd="2" destOrd="0" parTransId="{B423B1C3-04FA-47D6-856E-A90CF4CF8923}" sibTransId="{8A34518B-49A2-42D4-8392-421C3BD42462}"/>
    <dgm:cxn modelId="{6BBD212A-DDF6-4316-BDC4-25BDC948D047}" type="presOf" srcId="{8053C94F-7046-42F4-BC71-A648A097EF42}" destId="{57EA9BFB-4C83-40DE-B650-0285269ADC21}" srcOrd="0" destOrd="0" presId="urn:microsoft.com/office/officeart/2005/8/layout/vList4"/>
    <dgm:cxn modelId="{D32F2C67-E175-4B2A-9FEA-B84DCA67D61B}" type="presOf" srcId="{D791D68A-7A85-4780-BE58-1CA195967EA9}" destId="{8D2554DF-F5AD-4904-9859-91B54F9FE2A4}" srcOrd="0" destOrd="0" presId="urn:microsoft.com/office/officeart/2005/8/layout/vList4"/>
    <dgm:cxn modelId="{47952F72-1E8D-4D34-86AF-701E1C5DEF36}" type="presOf" srcId="{D72EDE76-6884-49FF-AA94-0153D97FBEF3}" destId="{2B0625CA-A581-4DA2-87B7-5B83B3A82253}" srcOrd="0" destOrd="0" presId="urn:microsoft.com/office/officeart/2005/8/layout/vList4"/>
    <dgm:cxn modelId="{DEEB2053-84C0-4240-B88C-25DD83C84F97}" srcId="{D791D68A-7A85-4780-BE58-1CA195967EA9}" destId="{0817541E-B025-45BC-89C7-E9311A69A4AE}" srcOrd="3" destOrd="0" parTransId="{7753C184-B928-40AE-9BF7-63C7BD8151F3}" sibTransId="{13759A21-EFCA-4FE8-9320-19F30052618C}"/>
    <dgm:cxn modelId="{2CA8C281-6A46-4DEF-B417-135A776E6286}" type="presOf" srcId="{0817541E-B025-45BC-89C7-E9311A69A4AE}" destId="{7A7EEC19-DA2D-426B-8D0F-EAFBD2E887CE}" srcOrd="0" destOrd="0" presId="urn:microsoft.com/office/officeart/2005/8/layout/vList4"/>
    <dgm:cxn modelId="{B31EECAD-36D2-4FDE-A3DB-A66D60112308}" type="presOf" srcId="{D72EDE76-6884-49FF-AA94-0153D97FBEF3}" destId="{79E72164-DDC6-4C23-9970-98F7190B81CA}" srcOrd="1" destOrd="0" presId="urn:microsoft.com/office/officeart/2005/8/layout/vList4"/>
    <dgm:cxn modelId="{662A34B1-4CE5-44B1-9680-B227830FBA8D}" type="presOf" srcId="{B165968F-8D04-4A9A-AA77-810AE7DA39C6}" destId="{AD5812BF-C8C9-45F4-B9D9-BFA37069D4AA}" srcOrd="0" destOrd="0" presId="urn:microsoft.com/office/officeart/2005/8/layout/vList4"/>
    <dgm:cxn modelId="{3F07DFBC-B31A-443E-A1F8-C149261BB0BD}" type="presOf" srcId="{8053C94F-7046-42F4-BC71-A648A097EF42}" destId="{F9E1C405-8650-4BA3-BEB8-F3D173EF036B}" srcOrd="1" destOrd="0" presId="urn:microsoft.com/office/officeart/2005/8/layout/vList4"/>
    <dgm:cxn modelId="{24D8ABF9-24C3-47D7-BB05-9D6E5713FF14}" srcId="{D791D68A-7A85-4780-BE58-1CA195967EA9}" destId="{8053C94F-7046-42F4-BC71-A648A097EF42}" srcOrd="1" destOrd="0" parTransId="{50E23CEA-4148-4607-A1F0-C7EA37319E78}" sibTransId="{DC1D0B2B-8961-4363-AAE9-D3A095981D4A}"/>
    <dgm:cxn modelId="{88A24592-A137-4AE1-B1DC-C8DB8CA07D60}" type="presParOf" srcId="{8D2554DF-F5AD-4904-9859-91B54F9FE2A4}" destId="{8C40EAEE-D28E-4F01-8BD9-68D997077884}" srcOrd="0" destOrd="0" presId="urn:microsoft.com/office/officeart/2005/8/layout/vList4"/>
    <dgm:cxn modelId="{533EB7E7-DC4A-42EE-B308-7D4A6D528892}" type="presParOf" srcId="{8C40EAEE-D28E-4F01-8BD9-68D997077884}" destId="{AD5812BF-C8C9-45F4-B9D9-BFA37069D4AA}" srcOrd="0" destOrd="0" presId="urn:microsoft.com/office/officeart/2005/8/layout/vList4"/>
    <dgm:cxn modelId="{A7E509B8-3A61-45B3-AFE2-B2189A692791}" type="presParOf" srcId="{8C40EAEE-D28E-4F01-8BD9-68D997077884}" destId="{4D0F7FDD-EED0-4B14-BDC3-1C3530CAC697}" srcOrd="1" destOrd="0" presId="urn:microsoft.com/office/officeart/2005/8/layout/vList4"/>
    <dgm:cxn modelId="{25BA5705-9246-4866-8B13-26203374DBF4}" type="presParOf" srcId="{8C40EAEE-D28E-4F01-8BD9-68D997077884}" destId="{988225A6-B9EB-4D64-8A79-A96FED76CDDF}" srcOrd="2" destOrd="0" presId="urn:microsoft.com/office/officeart/2005/8/layout/vList4"/>
    <dgm:cxn modelId="{8960072F-5402-4BF1-A316-9995EE691D6D}" type="presParOf" srcId="{8D2554DF-F5AD-4904-9859-91B54F9FE2A4}" destId="{8848F711-D592-48C9-BD00-ABFA9D0A9822}" srcOrd="1" destOrd="0" presId="urn:microsoft.com/office/officeart/2005/8/layout/vList4"/>
    <dgm:cxn modelId="{A6B822D5-B2BF-4BB2-ACDE-FDF2358FC57B}" type="presParOf" srcId="{8D2554DF-F5AD-4904-9859-91B54F9FE2A4}" destId="{7050A314-D6C6-4AA5-945E-515D3F35818F}" srcOrd="2" destOrd="0" presId="urn:microsoft.com/office/officeart/2005/8/layout/vList4"/>
    <dgm:cxn modelId="{51D3B4A4-ADD0-4933-AA27-731199F095F5}" type="presParOf" srcId="{7050A314-D6C6-4AA5-945E-515D3F35818F}" destId="{57EA9BFB-4C83-40DE-B650-0285269ADC21}" srcOrd="0" destOrd="0" presId="urn:microsoft.com/office/officeart/2005/8/layout/vList4"/>
    <dgm:cxn modelId="{4DB271D0-937A-42E9-B8C1-9704B8B0013C}" type="presParOf" srcId="{7050A314-D6C6-4AA5-945E-515D3F35818F}" destId="{A88B186A-A81A-4280-B218-52468CA8E9EE}" srcOrd="1" destOrd="0" presId="urn:microsoft.com/office/officeart/2005/8/layout/vList4"/>
    <dgm:cxn modelId="{C419B056-276C-4CE7-801D-6FF43C237A7A}" type="presParOf" srcId="{7050A314-D6C6-4AA5-945E-515D3F35818F}" destId="{F9E1C405-8650-4BA3-BEB8-F3D173EF036B}" srcOrd="2" destOrd="0" presId="urn:microsoft.com/office/officeart/2005/8/layout/vList4"/>
    <dgm:cxn modelId="{D9521A72-0B51-4F26-849F-BC024A2D356E}" type="presParOf" srcId="{8D2554DF-F5AD-4904-9859-91B54F9FE2A4}" destId="{82F6E9D3-AD23-4D82-A239-078306EF02C4}" srcOrd="3" destOrd="0" presId="urn:microsoft.com/office/officeart/2005/8/layout/vList4"/>
    <dgm:cxn modelId="{85B147E1-361D-4A7B-9776-404059A09BA5}" type="presParOf" srcId="{8D2554DF-F5AD-4904-9859-91B54F9FE2A4}" destId="{00D66CAD-9745-4D52-8E50-5AD194EEF26C}" srcOrd="4" destOrd="0" presId="urn:microsoft.com/office/officeart/2005/8/layout/vList4"/>
    <dgm:cxn modelId="{38170125-0456-4EF9-9A7E-EC1A3C80D97E}" type="presParOf" srcId="{00D66CAD-9745-4D52-8E50-5AD194EEF26C}" destId="{2B0625CA-A581-4DA2-87B7-5B83B3A82253}" srcOrd="0" destOrd="0" presId="urn:microsoft.com/office/officeart/2005/8/layout/vList4"/>
    <dgm:cxn modelId="{C3805183-3BB8-42AC-8102-C710A91FF505}" type="presParOf" srcId="{00D66CAD-9745-4D52-8E50-5AD194EEF26C}" destId="{A270656A-0DE3-44F5-B063-492653FF7626}" srcOrd="1" destOrd="0" presId="urn:microsoft.com/office/officeart/2005/8/layout/vList4"/>
    <dgm:cxn modelId="{5DE46A24-93B3-4547-8E72-9876C36FD1CF}" type="presParOf" srcId="{00D66CAD-9745-4D52-8E50-5AD194EEF26C}" destId="{79E72164-DDC6-4C23-9970-98F7190B81CA}" srcOrd="2" destOrd="0" presId="urn:microsoft.com/office/officeart/2005/8/layout/vList4"/>
    <dgm:cxn modelId="{880C9045-91CE-4062-97A0-5CC76A736F60}" type="presParOf" srcId="{8D2554DF-F5AD-4904-9859-91B54F9FE2A4}" destId="{BC856C10-923C-43B3-8FC4-1B89B4B93687}" srcOrd="5" destOrd="0" presId="urn:microsoft.com/office/officeart/2005/8/layout/vList4"/>
    <dgm:cxn modelId="{089C592F-4B2E-4BB6-A1D3-FC040FE59ECD}" type="presParOf" srcId="{8D2554DF-F5AD-4904-9859-91B54F9FE2A4}" destId="{EFBD01E4-B8C6-45D9-BED7-B95D5B3A670C}" srcOrd="6" destOrd="0" presId="urn:microsoft.com/office/officeart/2005/8/layout/vList4"/>
    <dgm:cxn modelId="{0DFDF2E7-9299-4074-AF56-2842140C1122}" type="presParOf" srcId="{EFBD01E4-B8C6-45D9-BED7-B95D5B3A670C}" destId="{7A7EEC19-DA2D-426B-8D0F-EAFBD2E887CE}" srcOrd="0" destOrd="0" presId="urn:microsoft.com/office/officeart/2005/8/layout/vList4"/>
    <dgm:cxn modelId="{2A20F828-B305-4924-A05E-7F3381319F7C}" type="presParOf" srcId="{EFBD01E4-B8C6-45D9-BED7-B95D5B3A670C}" destId="{DDFA111D-42B6-49D7-BF12-DB89100E75E1}" srcOrd="1" destOrd="0" presId="urn:microsoft.com/office/officeart/2005/8/layout/vList4"/>
    <dgm:cxn modelId="{814E2073-73F6-4E87-8958-B30F1BC2E89B}" type="presParOf" srcId="{EFBD01E4-B8C6-45D9-BED7-B95D5B3A670C}" destId="{176BA919-A7AB-495A-8DF8-2AB3C0F88E3A}"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1840DB-93FA-4053-AA4D-A0E24C0FD0C7}"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US"/>
        </a:p>
      </dgm:t>
    </dgm:pt>
    <dgm:pt modelId="{B69C81E8-0A02-47B7-9A9A-03DD7E1659A8}">
      <dgm:prSet phldrT="[Text]"/>
      <dgm:spPr/>
      <dgm:t>
        <a:bodyPr/>
        <a:lstStyle/>
        <a:p>
          <a:endParaRPr lang="en-US"/>
        </a:p>
      </dgm:t>
    </dgm:pt>
    <dgm:pt modelId="{6F42C739-4F5B-4153-AD95-564D717E9CDA}" type="parTrans" cxnId="{E680F51B-1F4E-4518-9B8E-59FFCF23C4E9}">
      <dgm:prSet/>
      <dgm:spPr/>
      <dgm:t>
        <a:bodyPr/>
        <a:lstStyle/>
        <a:p>
          <a:endParaRPr lang="en-US"/>
        </a:p>
      </dgm:t>
    </dgm:pt>
    <dgm:pt modelId="{24FC9F7B-0B7A-40A2-BD35-585348B19C4E}" type="sibTrans" cxnId="{E680F51B-1F4E-4518-9B8E-59FFCF23C4E9}">
      <dgm:prSet/>
      <dgm:spPr/>
      <dgm:t>
        <a:bodyPr/>
        <a:lstStyle/>
        <a:p>
          <a:endParaRPr lang="en-US"/>
        </a:p>
      </dgm:t>
    </dgm:pt>
    <dgm:pt modelId="{78245A91-7C6F-491D-BD17-49A5CE96E31A}">
      <dgm:prSet phldrT="[Text]"/>
      <dgm:spPr/>
      <dgm:t>
        <a:bodyPr/>
        <a:lstStyle/>
        <a:p>
          <a:endParaRPr lang="en-US"/>
        </a:p>
      </dgm:t>
    </dgm:pt>
    <dgm:pt modelId="{7187B058-E6DC-4259-B59D-6AC166B5C19D}" type="parTrans" cxnId="{DD43EEB8-E674-4AD3-A8E3-DB96195DB827}">
      <dgm:prSet/>
      <dgm:spPr/>
      <dgm:t>
        <a:bodyPr/>
        <a:lstStyle/>
        <a:p>
          <a:endParaRPr lang="en-US"/>
        </a:p>
      </dgm:t>
    </dgm:pt>
    <dgm:pt modelId="{16991EBD-F9BA-4235-BAB1-9B9CA7C2B617}" type="sibTrans" cxnId="{DD43EEB8-E674-4AD3-A8E3-DB96195DB827}">
      <dgm:prSet/>
      <dgm:spPr/>
      <dgm:t>
        <a:bodyPr/>
        <a:lstStyle/>
        <a:p>
          <a:endParaRPr lang="en-US"/>
        </a:p>
      </dgm:t>
    </dgm:pt>
    <dgm:pt modelId="{8DE35EAA-F738-4458-8B18-E4A5361CB5E3}">
      <dgm:prSet phldrT="[Text]"/>
      <dgm:spPr/>
      <dgm:t>
        <a:bodyPr/>
        <a:lstStyle/>
        <a:p>
          <a:endParaRPr lang="en-US"/>
        </a:p>
      </dgm:t>
    </dgm:pt>
    <dgm:pt modelId="{C7D234DE-1772-44EB-BCCC-2D8127342981}" type="parTrans" cxnId="{4A85C0A6-4051-4B31-9549-FED290BF00E3}">
      <dgm:prSet/>
      <dgm:spPr/>
      <dgm:t>
        <a:bodyPr/>
        <a:lstStyle/>
        <a:p>
          <a:endParaRPr lang="en-US"/>
        </a:p>
      </dgm:t>
    </dgm:pt>
    <dgm:pt modelId="{84EF01CB-1120-45D0-9009-C939133FCE9C}" type="sibTrans" cxnId="{4A85C0A6-4051-4B31-9549-FED290BF00E3}">
      <dgm:prSet/>
      <dgm:spPr/>
      <dgm:t>
        <a:bodyPr/>
        <a:lstStyle/>
        <a:p>
          <a:endParaRPr lang="en-US"/>
        </a:p>
      </dgm:t>
    </dgm:pt>
    <dgm:pt modelId="{1E2C4D67-BA18-401F-BEA5-6E6CC942127E}">
      <dgm:prSet phldrT="[Text]"/>
      <dgm:spPr/>
      <dgm:t>
        <a:bodyPr/>
        <a:lstStyle/>
        <a:p>
          <a:endParaRPr lang="en-US"/>
        </a:p>
      </dgm:t>
    </dgm:pt>
    <dgm:pt modelId="{2F7BA619-AB42-407B-9C2F-57FC2C3560D7}" type="parTrans" cxnId="{2811124A-4DDD-4E84-B704-8C3EF88F425D}">
      <dgm:prSet/>
      <dgm:spPr/>
      <dgm:t>
        <a:bodyPr/>
        <a:lstStyle/>
        <a:p>
          <a:endParaRPr lang="en-US"/>
        </a:p>
      </dgm:t>
    </dgm:pt>
    <dgm:pt modelId="{EA5161E8-6653-4A80-B9DF-17B6C0810ADA}" type="sibTrans" cxnId="{2811124A-4DDD-4E84-B704-8C3EF88F425D}">
      <dgm:prSet/>
      <dgm:spPr/>
      <dgm:t>
        <a:bodyPr/>
        <a:lstStyle/>
        <a:p>
          <a:endParaRPr lang="en-US"/>
        </a:p>
      </dgm:t>
    </dgm:pt>
    <dgm:pt modelId="{9459B232-C89F-403A-95D3-7A935A7FCA9B}">
      <dgm:prSet phldrT="[Text]"/>
      <dgm:spPr/>
      <dgm:t>
        <a:bodyPr/>
        <a:lstStyle/>
        <a:p>
          <a:endParaRPr lang="en-US"/>
        </a:p>
      </dgm:t>
    </dgm:pt>
    <dgm:pt modelId="{C46D3811-32D2-46FC-8A39-95D5179AE656}" type="parTrans" cxnId="{2E491C85-7125-4957-BB6E-A6E01BB2C09A}">
      <dgm:prSet/>
      <dgm:spPr/>
      <dgm:t>
        <a:bodyPr/>
        <a:lstStyle/>
        <a:p>
          <a:endParaRPr lang="en-US"/>
        </a:p>
      </dgm:t>
    </dgm:pt>
    <dgm:pt modelId="{54F680A1-6FA4-4F92-B98E-44D1428C6A5E}" type="sibTrans" cxnId="{2E491C85-7125-4957-BB6E-A6E01BB2C09A}">
      <dgm:prSet/>
      <dgm:spPr/>
      <dgm:t>
        <a:bodyPr/>
        <a:lstStyle/>
        <a:p>
          <a:endParaRPr lang="en-US"/>
        </a:p>
      </dgm:t>
    </dgm:pt>
    <dgm:pt modelId="{2E440749-B312-40A0-90E6-3C58AACBA29B}" type="pres">
      <dgm:prSet presAssocID="{0C1840DB-93FA-4053-AA4D-A0E24C0FD0C7}" presName="Name0" presStyleCnt="0">
        <dgm:presLayoutVars>
          <dgm:chMax val="7"/>
          <dgm:chPref val="7"/>
          <dgm:dir/>
          <dgm:animOne val="branch"/>
          <dgm:animLvl val="lvl"/>
        </dgm:presLayoutVars>
      </dgm:prSet>
      <dgm:spPr/>
    </dgm:pt>
    <dgm:pt modelId="{C11C280A-4390-4E46-9782-8132D03B8754}" type="pres">
      <dgm:prSet presAssocID="{8DE35EAA-F738-4458-8B18-E4A5361CB5E3}" presName="ParentComposite" presStyleCnt="0"/>
      <dgm:spPr/>
    </dgm:pt>
    <dgm:pt modelId="{762D35CC-7F43-4E61-BBD0-7ABD856D09B8}" type="pres">
      <dgm:prSet presAssocID="{8DE35EAA-F738-4458-8B18-E4A5361CB5E3}" presName="Chord" presStyleLbl="bgShp" presStyleIdx="0" presStyleCnt="5" custScaleX="418364" custScaleY="418364"/>
      <dgm:spPr/>
    </dgm:pt>
    <dgm:pt modelId="{9F055CEA-1636-4D43-85BE-33743B8D3E80}" type="pres">
      <dgm:prSet presAssocID="{8DE35EAA-F738-4458-8B18-E4A5361CB5E3}" presName="Pie" presStyleLbl="alignNode1" presStyleIdx="0" presStyleCnt="5" custScaleX="418364" custScaleY="418364"/>
      <dgm:spPr/>
    </dgm:pt>
    <dgm:pt modelId="{46B90A63-74FB-48F6-81A7-F9EEBBE23987}" type="pres">
      <dgm:prSet presAssocID="{8DE35EAA-F738-4458-8B18-E4A5361CB5E3}" presName="Parent" presStyleLbl="revTx" presStyleIdx="0" presStyleCnt="5">
        <dgm:presLayoutVars>
          <dgm:chMax val="1"/>
          <dgm:chPref val="1"/>
          <dgm:bulletEnabled val="1"/>
        </dgm:presLayoutVars>
      </dgm:prSet>
      <dgm:spPr/>
    </dgm:pt>
    <dgm:pt modelId="{EBEF7892-7F6F-4CEF-9C8F-2F58692EFDE2}" type="pres">
      <dgm:prSet presAssocID="{1E2C4D67-BA18-401F-BEA5-6E6CC942127E}" presName="ParentComposite" presStyleCnt="0"/>
      <dgm:spPr/>
    </dgm:pt>
    <dgm:pt modelId="{C38FD952-AF9B-471A-82DE-5A9E77881198}" type="pres">
      <dgm:prSet presAssocID="{1E2C4D67-BA18-401F-BEA5-6E6CC942127E}" presName="Chord" presStyleLbl="bgShp" presStyleIdx="1" presStyleCnt="5" custScaleX="418364" custScaleY="418364"/>
      <dgm:spPr/>
    </dgm:pt>
    <dgm:pt modelId="{F10DACEF-C7CE-4F5D-BE13-98039CDF4B04}" type="pres">
      <dgm:prSet presAssocID="{1E2C4D67-BA18-401F-BEA5-6E6CC942127E}" presName="Pie" presStyleLbl="alignNode1" presStyleIdx="1" presStyleCnt="5" custScaleX="418364" custScaleY="418364"/>
      <dgm:spPr/>
    </dgm:pt>
    <dgm:pt modelId="{A4A90A18-65D4-48E4-82C1-604F7D5D8664}" type="pres">
      <dgm:prSet presAssocID="{1E2C4D67-BA18-401F-BEA5-6E6CC942127E}" presName="Parent" presStyleLbl="revTx" presStyleIdx="1" presStyleCnt="5">
        <dgm:presLayoutVars>
          <dgm:chMax val="1"/>
          <dgm:chPref val="1"/>
          <dgm:bulletEnabled val="1"/>
        </dgm:presLayoutVars>
      </dgm:prSet>
      <dgm:spPr/>
    </dgm:pt>
    <dgm:pt modelId="{D121ED60-48F5-4BED-8EFE-824B075CA0ED}" type="pres">
      <dgm:prSet presAssocID="{B69C81E8-0A02-47B7-9A9A-03DD7E1659A8}" presName="ParentComposite" presStyleCnt="0"/>
      <dgm:spPr/>
    </dgm:pt>
    <dgm:pt modelId="{644B6694-96A9-47F6-B4FD-F1555C3A0E4D}" type="pres">
      <dgm:prSet presAssocID="{B69C81E8-0A02-47B7-9A9A-03DD7E1659A8}" presName="Chord" presStyleLbl="bgShp" presStyleIdx="2" presStyleCnt="5" custScaleX="418364" custScaleY="418364"/>
      <dgm:spPr/>
    </dgm:pt>
    <dgm:pt modelId="{1772D18E-0E44-4336-BEF9-6D277074A766}" type="pres">
      <dgm:prSet presAssocID="{B69C81E8-0A02-47B7-9A9A-03DD7E1659A8}" presName="Pie" presStyleLbl="alignNode1" presStyleIdx="2" presStyleCnt="5" custScaleX="418364" custScaleY="418364"/>
      <dgm:spPr/>
    </dgm:pt>
    <dgm:pt modelId="{7D75009B-FD83-4085-A420-771FD040E1E5}" type="pres">
      <dgm:prSet presAssocID="{B69C81E8-0A02-47B7-9A9A-03DD7E1659A8}" presName="Parent" presStyleLbl="revTx" presStyleIdx="2" presStyleCnt="5">
        <dgm:presLayoutVars>
          <dgm:chMax val="1"/>
          <dgm:chPref val="1"/>
          <dgm:bulletEnabled val="1"/>
        </dgm:presLayoutVars>
      </dgm:prSet>
      <dgm:spPr/>
    </dgm:pt>
    <dgm:pt modelId="{6A417E54-FBDB-4135-BC80-F4A743795781}" type="pres">
      <dgm:prSet presAssocID="{9459B232-C89F-403A-95D3-7A935A7FCA9B}" presName="ParentComposite" presStyleCnt="0"/>
      <dgm:spPr/>
    </dgm:pt>
    <dgm:pt modelId="{B9AA10EF-E212-43CB-9ED0-0252C9307BB1}" type="pres">
      <dgm:prSet presAssocID="{9459B232-C89F-403A-95D3-7A935A7FCA9B}" presName="Chord" presStyleLbl="bgShp" presStyleIdx="3" presStyleCnt="5" custScaleX="418364" custScaleY="418364"/>
      <dgm:spPr/>
    </dgm:pt>
    <dgm:pt modelId="{EEE10E76-5822-4B1B-8665-EEEBDF58C274}" type="pres">
      <dgm:prSet presAssocID="{9459B232-C89F-403A-95D3-7A935A7FCA9B}" presName="Pie" presStyleLbl="alignNode1" presStyleIdx="3" presStyleCnt="5" custScaleX="418364" custScaleY="418364"/>
      <dgm:spPr/>
    </dgm:pt>
    <dgm:pt modelId="{91A4A87D-CFE3-4C1B-BCB8-7DF58749CAFC}" type="pres">
      <dgm:prSet presAssocID="{9459B232-C89F-403A-95D3-7A935A7FCA9B}" presName="Parent" presStyleLbl="revTx" presStyleIdx="3" presStyleCnt="5">
        <dgm:presLayoutVars>
          <dgm:chMax val="1"/>
          <dgm:chPref val="1"/>
          <dgm:bulletEnabled val="1"/>
        </dgm:presLayoutVars>
      </dgm:prSet>
      <dgm:spPr/>
    </dgm:pt>
    <dgm:pt modelId="{6C952CB8-BE34-46A1-B290-E7D5947D2567}" type="pres">
      <dgm:prSet presAssocID="{78245A91-7C6F-491D-BD17-49A5CE96E31A}" presName="ParentComposite" presStyleCnt="0"/>
      <dgm:spPr/>
    </dgm:pt>
    <dgm:pt modelId="{03317463-179B-4F0A-A219-1A200A9E0839}" type="pres">
      <dgm:prSet presAssocID="{78245A91-7C6F-491D-BD17-49A5CE96E31A}" presName="Chord" presStyleLbl="bgShp" presStyleIdx="4" presStyleCnt="5" custScaleX="418364" custScaleY="418364"/>
      <dgm:spPr/>
    </dgm:pt>
    <dgm:pt modelId="{2CD0F86B-9FA4-48C3-B241-B0780BDB04BA}" type="pres">
      <dgm:prSet presAssocID="{78245A91-7C6F-491D-BD17-49A5CE96E31A}" presName="Pie" presStyleLbl="alignNode1" presStyleIdx="4" presStyleCnt="5" custScaleX="418364" custScaleY="418364"/>
      <dgm:spPr/>
    </dgm:pt>
    <dgm:pt modelId="{416E0AD5-63C3-4C21-93ED-377BBAA40E3C}" type="pres">
      <dgm:prSet presAssocID="{78245A91-7C6F-491D-BD17-49A5CE96E31A}" presName="Parent" presStyleLbl="revTx" presStyleIdx="4" presStyleCnt="5">
        <dgm:presLayoutVars>
          <dgm:chMax val="1"/>
          <dgm:chPref val="1"/>
          <dgm:bulletEnabled val="1"/>
        </dgm:presLayoutVars>
      </dgm:prSet>
      <dgm:spPr/>
    </dgm:pt>
  </dgm:ptLst>
  <dgm:cxnLst>
    <dgm:cxn modelId="{E680F51B-1F4E-4518-9B8E-59FFCF23C4E9}" srcId="{0C1840DB-93FA-4053-AA4D-A0E24C0FD0C7}" destId="{B69C81E8-0A02-47B7-9A9A-03DD7E1659A8}" srcOrd="2" destOrd="0" parTransId="{6F42C739-4F5B-4153-AD95-564D717E9CDA}" sibTransId="{24FC9F7B-0B7A-40A2-BD35-585348B19C4E}"/>
    <dgm:cxn modelId="{C850DD38-6DC8-4A0C-AD5B-A09950ECB780}" type="presOf" srcId="{1E2C4D67-BA18-401F-BEA5-6E6CC942127E}" destId="{A4A90A18-65D4-48E4-82C1-604F7D5D8664}" srcOrd="0" destOrd="0" presId="urn:microsoft.com/office/officeart/2009/3/layout/PieProcess"/>
    <dgm:cxn modelId="{2811124A-4DDD-4E84-B704-8C3EF88F425D}" srcId="{0C1840DB-93FA-4053-AA4D-A0E24C0FD0C7}" destId="{1E2C4D67-BA18-401F-BEA5-6E6CC942127E}" srcOrd="1" destOrd="0" parTransId="{2F7BA619-AB42-407B-9C2F-57FC2C3560D7}" sibTransId="{EA5161E8-6653-4A80-B9DF-17B6C0810ADA}"/>
    <dgm:cxn modelId="{B6A06B57-3520-482C-8E44-CD1D43077FD4}" type="presOf" srcId="{78245A91-7C6F-491D-BD17-49A5CE96E31A}" destId="{416E0AD5-63C3-4C21-93ED-377BBAA40E3C}" srcOrd="0" destOrd="0" presId="urn:microsoft.com/office/officeart/2009/3/layout/PieProcess"/>
    <dgm:cxn modelId="{369C057C-1E7B-4287-92E7-012EF8D12A38}" type="presOf" srcId="{B69C81E8-0A02-47B7-9A9A-03DD7E1659A8}" destId="{7D75009B-FD83-4085-A420-771FD040E1E5}" srcOrd="0" destOrd="0" presId="urn:microsoft.com/office/officeart/2009/3/layout/PieProcess"/>
    <dgm:cxn modelId="{35AF6981-CF3A-4961-8D55-C7F42AAF6EC2}" type="presOf" srcId="{0C1840DB-93FA-4053-AA4D-A0E24C0FD0C7}" destId="{2E440749-B312-40A0-90E6-3C58AACBA29B}" srcOrd="0" destOrd="0" presId="urn:microsoft.com/office/officeart/2009/3/layout/PieProcess"/>
    <dgm:cxn modelId="{2E491C85-7125-4957-BB6E-A6E01BB2C09A}" srcId="{0C1840DB-93FA-4053-AA4D-A0E24C0FD0C7}" destId="{9459B232-C89F-403A-95D3-7A935A7FCA9B}" srcOrd="3" destOrd="0" parTransId="{C46D3811-32D2-46FC-8A39-95D5179AE656}" sibTransId="{54F680A1-6FA4-4F92-B98E-44D1428C6A5E}"/>
    <dgm:cxn modelId="{2708F287-0A26-47D1-88FF-C7188D99A24D}" type="presOf" srcId="{8DE35EAA-F738-4458-8B18-E4A5361CB5E3}" destId="{46B90A63-74FB-48F6-81A7-F9EEBBE23987}" srcOrd="0" destOrd="0" presId="urn:microsoft.com/office/officeart/2009/3/layout/PieProcess"/>
    <dgm:cxn modelId="{4A85C0A6-4051-4B31-9549-FED290BF00E3}" srcId="{0C1840DB-93FA-4053-AA4D-A0E24C0FD0C7}" destId="{8DE35EAA-F738-4458-8B18-E4A5361CB5E3}" srcOrd="0" destOrd="0" parTransId="{C7D234DE-1772-44EB-BCCC-2D8127342981}" sibTransId="{84EF01CB-1120-45D0-9009-C939133FCE9C}"/>
    <dgm:cxn modelId="{DD43EEB8-E674-4AD3-A8E3-DB96195DB827}" srcId="{0C1840DB-93FA-4053-AA4D-A0E24C0FD0C7}" destId="{78245A91-7C6F-491D-BD17-49A5CE96E31A}" srcOrd="4" destOrd="0" parTransId="{7187B058-E6DC-4259-B59D-6AC166B5C19D}" sibTransId="{16991EBD-F9BA-4235-BAB1-9B9CA7C2B617}"/>
    <dgm:cxn modelId="{543095BB-7916-43A5-A4DB-F53337C71174}" type="presOf" srcId="{9459B232-C89F-403A-95D3-7A935A7FCA9B}" destId="{91A4A87D-CFE3-4C1B-BCB8-7DF58749CAFC}" srcOrd="0" destOrd="0" presId="urn:microsoft.com/office/officeart/2009/3/layout/PieProcess"/>
    <dgm:cxn modelId="{2D70CBF2-6DDD-405B-BA3E-3F91A2335C76}" type="presParOf" srcId="{2E440749-B312-40A0-90E6-3C58AACBA29B}" destId="{C11C280A-4390-4E46-9782-8132D03B8754}" srcOrd="0" destOrd="0" presId="urn:microsoft.com/office/officeart/2009/3/layout/PieProcess"/>
    <dgm:cxn modelId="{E1F2AE18-A932-4F22-AB6B-19E4AE1E6864}" type="presParOf" srcId="{C11C280A-4390-4E46-9782-8132D03B8754}" destId="{762D35CC-7F43-4E61-BBD0-7ABD856D09B8}" srcOrd="0" destOrd="0" presId="urn:microsoft.com/office/officeart/2009/3/layout/PieProcess"/>
    <dgm:cxn modelId="{153F3190-BC69-42EF-9E83-1006E218710D}" type="presParOf" srcId="{C11C280A-4390-4E46-9782-8132D03B8754}" destId="{9F055CEA-1636-4D43-85BE-33743B8D3E80}" srcOrd="1" destOrd="0" presId="urn:microsoft.com/office/officeart/2009/3/layout/PieProcess"/>
    <dgm:cxn modelId="{6B872641-B6E3-41AA-95E1-2BC82CADAC9A}" type="presParOf" srcId="{C11C280A-4390-4E46-9782-8132D03B8754}" destId="{46B90A63-74FB-48F6-81A7-F9EEBBE23987}" srcOrd="2" destOrd="0" presId="urn:microsoft.com/office/officeart/2009/3/layout/PieProcess"/>
    <dgm:cxn modelId="{C85A74BB-AE0D-4EFD-86E6-03A02B005175}" type="presParOf" srcId="{2E440749-B312-40A0-90E6-3C58AACBA29B}" destId="{EBEF7892-7F6F-4CEF-9C8F-2F58692EFDE2}" srcOrd="1" destOrd="0" presId="urn:microsoft.com/office/officeart/2009/3/layout/PieProcess"/>
    <dgm:cxn modelId="{C7CD0398-9260-45BC-B7BA-07DC5A73224D}" type="presParOf" srcId="{EBEF7892-7F6F-4CEF-9C8F-2F58692EFDE2}" destId="{C38FD952-AF9B-471A-82DE-5A9E77881198}" srcOrd="0" destOrd="0" presId="urn:microsoft.com/office/officeart/2009/3/layout/PieProcess"/>
    <dgm:cxn modelId="{D29C5700-818B-44C1-8232-8BB59B45833A}" type="presParOf" srcId="{EBEF7892-7F6F-4CEF-9C8F-2F58692EFDE2}" destId="{F10DACEF-C7CE-4F5D-BE13-98039CDF4B04}" srcOrd="1" destOrd="0" presId="urn:microsoft.com/office/officeart/2009/3/layout/PieProcess"/>
    <dgm:cxn modelId="{37107755-1847-427D-97FE-235FAC2A8EC1}" type="presParOf" srcId="{EBEF7892-7F6F-4CEF-9C8F-2F58692EFDE2}" destId="{A4A90A18-65D4-48E4-82C1-604F7D5D8664}" srcOrd="2" destOrd="0" presId="urn:microsoft.com/office/officeart/2009/3/layout/PieProcess"/>
    <dgm:cxn modelId="{4F86C453-CAEC-4F99-A42E-C42CAD0A0997}" type="presParOf" srcId="{2E440749-B312-40A0-90E6-3C58AACBA29B}" destId="{D121ED60-48F5-4BED-8EFE-824B075CA0ED}" srcOrd="2" destOrd="0" presId="urn:microsoft.com/office/officeart/2009/3/layout/PieProcess"/>
    <dgm:cxn modelId="{46FB0B09-6E8F-4323-9631-F832D29C0D58}" type="presParOf" srcId="{D121ED60-48F5-4BED-8EFE-824B075CA0ED}" destId="{644B6694-96A9-47F6-B4FD-F1555C3A0E4D}" srcOrd="0" destOrd="0" presId="urn:microsoft.com/office/officeart/2009/3/layout/PieProcess"/>
    <dgm:cxn modelId="{9D22FDC4-FB32-4397-AD79-0433DECC5AE9}" type="presParOf" srcId="{D121ED60-48F5-4BED-8EFE-824B075CA0ED}" destId="{1772D18E-0E44-4336-BEF9-6D277074A766}" srcOrd="1" destOrd="0" presId="urn:microsoft.com/office/officeart/2009/3/layout/PieProcess"/>
    <dgm:cxn modelId="{DB07038E-32A3-4712-9F6B-7E7A9B03D0B9}" type="presParOf" srcId="{D121ED60-48F5-4BED-8EFE-824B075CA0ED}" destId="{7D75009B-FD83-4085-A420-771FD040E1E5}" srcOrd="2" destOrd="0" presId="urn:microsoft.com/office/officeart/2009/3/layout/PieProcess"/>
    <dgm:cxn modelId="{1417D98C-0B7B-4B94-B2A3-CAE84097D8DD}" type="presParOf" srcId="{2E440749-B312-40A0-90E6-3C58AACBA29B}" destId="{6A417E54-FBDB-4135-BC80-F4A743795781}" srcOrd="3" destOrd="0" presId="urn:microsoft.com/office/officeart/2009/3/layout/PieProcess"/>
    <dgm:cxn modelId="{3E226A89-70E6-4BD0-851A-1128EB24BE81}" type="presParOf" srcId="{6A417E54-FBDB-4135-BC80-F4A743795781}" destId="{B9AA10EF-E212-43CB-9ED0-0252C9307BB1}" srcOrd="0" destOrd="0" presId="urn:microsoft.com/office/officeart/2009/3/layout/PieProcess"/>
    <dgm:cxn modelId="{F87FC7E0-CCC1-4AD7-8CA1-2268783C644D}" type="presParOf" srcId="{6A417E54-FBDB-4135-BC80-F4A743795781}" destId="{EEE10E76-5822-4B1B-8665-EEEBDF58C274}" srcOrd="1" destOrd="0" presId="urn:microsoft.com/office/officeart/2009/3/layout/PieProcess"/>
    <dgm:cxn modelId="{B6F1D32D-E70A-4F44-88B8-A020D59E5BE4}" type="presParOf" srcId="{6A417E54-FBDB-4135-BC80-F4A743795781}" destId="{91A4A87D-CFE3-4C1B-BCB8-7DF58749CAFC}" srcOrd="2" destOrd="0" presId="urn:microsoft.com/office/officeart/2009/3/layout/PieProcess"/>
    <dgm:cxn modelId="{698BA766-C30B-4C2F-8707-A9ABE201DF3B}" type="presParOf" srcId="{2E440749-B312-40A0-90E6-3C58AACBA29B}" destId="{6C952CB8-BE34-46A1-B290-E7D5947D2567}" srcOrd="4" destOrd="0" presId="urn:microsoft.com/office/officeart/2009/3/layout/PieProcess"/>
    <dgm:cxn modelId="{B24A7F9B-B0AC-453E-9970-F08851532087}" type="presParOf" srcId="{6C952CB8-BE34-46A1-B290-E7D5947D2567}" destId="{03317463-179B-4F0A-A219-1A200A9E0839}" srcOrd="0" destOrd="0" presId="urn:microsoft.com/office/officeart/2009/3/layout/PieProcess"/>
    <dgm:cxn modelId="{37BD6506-CC8D-4288-A78F-330C19C8BBCF}" type="presParOf" srcId="{6C952CB8-BE34-46A1-B290-E7D5947D2567}" destId="{2CD0F86B-9FA4-48C3-B241-B0780BDB04BA}" srcOrd="1" destOrd="0" presId="urn:microsoft.com/office/officeart/2009/3/layout/PieProcess"/>
    <dgm:cxn modelId="{6066424B-2ED0-4DFA-8D95-AB73A5257335}" type="presParOf" srcId="{6C952CB8-BE34-46A1-B290-E7D5947D2567}" destId="{416E0AD5-63C3-4C21-93ED-377BBAA40E3C}" srcOrd="2"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703C4B-BCC6-4CBE-B8CD-1D7BF417A0FA}"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A0D5CC04-0FB8-4B82-B955-81DE1928A767}">
      <dgm:prSet phldrT="[Text]" custT="1"/>
      <dgm:spPr/>
      <dgm:t>
        <a:bodyPr/>
        <a:lstStyle/>
        <a:p>
          <a:pPr algn="l"/>
          <a:endParaRPr lang="en-US" sz="1100"/>
        </a:p>
        <a:p>
          <a:pPr algn="l"/>
          <a:r>
            <a:rPr lang="en-US" sz="1100"/>
            <a:t>Unusual cluster of lung injuries reported by clinicians to state health departments - WI + IL report cluster </a:t>
          </a:r>
        </a:p>
      </dgm:t>
    </dgm:pt>
    <dgm:pt modelId="{A71D263F-E6C9-482D-8795-15DB46830713}" type="parTrans" cxnId="{B3E8A0C9-B122-49B3-9EB7-508D04D23DDA}">
      <dgm:prSet/>
      <dgm:spPr/>
      <dgm:t>
        <a:bodyPr/>
        <a:lstStyle/>
        <a:p>
          <a:endParaRPr lang="en-US"/>
        </a:p>
      </dgm:t>
    </dgm:pt>
    <dgm:pt modelId="{061BE408-E2BD-457A-887E-9C8444CB6831}" type="sibTrans" cxnId="{B3E8A0C9-B122-49B3-9EB7-508D04D23DDA}">
      <dgm:prSet/>
      <dgm:spPr/>
      <dgm:t>
        <a:bodyPr/>
        <a:lstStyle/>
        <a:p>
          <a:endParaRPr lang="en-US"/>
        </a:p>
      </dgm:t>
    </dgm:pt>
    <dgm:pt modelId="{BEC7FB86-D573-49C6-8A55-275AC82AE5B3}">
      <dgm:prSet phldrT="[Text]" custT="1"/>
      <dgm:spPr/>
      <dgm:t>
        <a:bodyPr/>
        <a:lstStyle/>
        <a:p>
          <a:r>
            <a:rPr lang="en-US" sz="100"/>
            <a:t> </a:t>
          </a:r>
        </a:p>
      </dgm:t>
    </dgm:pt>
    <dgm:pt modelId="{09C0CF1B-DBA5-4467-8138-6C2576CD4EED}" type="parTrans" cxnId="{EA21A8A2-2397-48C5-ACB6-FBC66550D38F}">
      <dgm:prSet/>
      <dgm:spPr/>
      <dgm:t>
        <a:bodyPr/>
        <a:lstStyle/>
        <a:p>
          <a:endParaRPr lang="en-US"/>
        </a:p>
      </dgm:t>
    </dgm:pt>
    <dgm:pt modelId="{F9DC9096-CCD2-4F3B-BA70-812A47ABA058}" type="sibTrans" cxnId="{EA21A8A2-2397-48C5-ACB6-FBC66550D38F}">
      <dgm:prSet/>
      <dgm:spPr/>
      <dgm:t>
        <a:bodyPr/>
        <a:lstStyle/>
        <a:p>
          <a:endParaRPr lang="en-US"/>
        </a:p>
      </dgm:t>
    </dgm:pt>
    <dgm:pt modelId="{1EC0E693-EBD6-499E-9D88-8A12CE00E647}">
      <dgm:prSet phldrT="[Text]" custT="1"/>
      <dgm:spPr/>
      <dgm:t>
        <a:bodyPr/>
        <a:lstStyle/>
        <a:p>
          <a:pPr algn="ctr"/>
          <a:endParaRPr lang="en-US" sz="1200"/>
        </a:p>
        <a:p>
          <a:pPr algn="l"/>
          <a:r>
            <a:rPr lang="en-US" sz="1200"/>
            <a:t>Clear need for a way to… </a:t>
          </a:r>
          <a:br>
            <a:rPr lang="en-US" sz="1100"/>
          </a:br>
          <a:endParaRPr lang="en-US" sz="1100"/>
        </a:p>
        <a:p>
          <a:pPr algn="l"/>
          <a:r>
            <a:rPr lang="en-US" sz="1100"/>
            <a:t>1) rapidly characterize the event</a:t>
          </a:r>
        </a:p>
        <a:p>
          <a:pPr algn="l"/>
          <a:r>
            <a:rPr lang="en-US" sz="1100"/>
            <a:t>2) Understand the spread</a:t>
          </a:r>
        </a:p>
        <a:p>
          <a:pPr algn="l"/>
          <a:r>
            <a:rPr lang="en-US" sz="1100"/>
            <a:t>3) Determine cause and risk factors </a:t>
          </a:r>
        </a:p>
      </dgm:t>
    </dgm:pt>
    <dgm:pt modelId="{0C8AECB6-C2B4-4F42-B033-60BB9F97F10D}" type="parTrans" cxnId="{39ED353C-835A-44EC-8C59-07B43FA191D1}">
      <dgm:prSet/>
      <dgm:spPr/>
      <dgm:t>
        <a:bodyPr/>
        <a:lstStyle/>
        <a:p>
          <a:endParaRPr lang="en-US"/>
        </a:p>
      </dgm:t>
    </dgm:pt>
    <dgm:pt modelId="{A89C5282-6A24-40FA-A8E2-D21A404CBC58}" type="sibTrans" cxnId="{39ED353C-835A-44EC-8C59-07B43FA191D1}">
      <dgm:prSet/>
      <dgm:spPr/>
      <dgm:t>
        <a:bodyPr/>
        <a:lstStyle/>
        <a:p>
          <a:endParaRPr lang="en-US"/>
        </a:p>
      </dgm:t>
    </dgm:pt>
    <dgm:pt modelId="{D2D1BD21-DCE5-498A-A92E-6CE0F2B3663C}">
      <dgm:prSet phldrT="[Text]" custT="1"/>
      <dgm:spPr/>
      <dgm:t>
        <a:bodyPr/>
        <a:lstStyle/>
        <a:p>
          <a:pPr algn="ctr"/>
          <a:r>
            <a:rPr lang="en-US" sz="100"/>
            <a:t> </a:t>
          </a:r>
        </a:p>
      </dgm:t>
    </dgm:pt>
    <dgm:pt modelId="{CE35EA7F-A7C1-416C-8E84-13C362E4E870}" type="parTrans" cxnId="{5FAC4BF4-7DFD-4C63-BF53-CF3B586EA26F}">
      <dgm:prSet/>
      <dgm:spPr/>
      <dgm:t>
        <a:bodyPr/>
        <a:lstStyle/>
        <a:p>
          <a:endParaRPr lang="en-US"/>
        </a:p>
      </dgm:t>
    </dgm:pt>
    <dgm:pt modelId="{B49F52AD-0A7E-4E1F-8C03-F7A7802B3146}" type="sibTrans" cxnId="{5FAC4BF4-7DFD-4C63-BF53-CF3B586EA26F}">
      <dgm:prSet/>
      <dgm:spPr/>
      <dgm:t>
        <a:bodyPr/>
        <a:lstStyle/>
        <a:p>
          <a:endParaRPr lang="en-US"/>
        </a:p>
      </dgm:t>
    </dgm:pt>
    <dgm:pt modelId="{FE42580A-BE43-4EC0-BE45-938C5C21BA7A}">
      <dgm:prSet phldrT="[Text]" custT="1"/>
      <dgm:spPr/>
      <dgm:t>
        <a:bodyPr/>
        <a:lstStyle/>
        <a:p>
          <a:pPr algn="l"/>
          <a:endParaRPr lang="en-US" sz="1100" b="0"/>
        </a:p>
        <a:p>
          <a:pPr algn="l"/>
          <a:endParaRPr lang="en-US" sz="1100" b="0"/>
        </a:p>
        <a:p>
          <a:pPr algn="l"/>
          <a:r>
            <a:rPr lang="en-US" sz="1100" b="0"/>
            <a:t>Initial efforts used timely syndromic  data to cast a wide net </a:t>
          </a:r>
        </a:p>
      </dgm:t>
    </dgm:pt>
    <dgm:pt modelId="{91E595CC-3BBF-4005-AB0C-8955AB249B2A}" type="parTrans" cxnId="{E21E16EE-7833-4231-9896-EA5490B1D0A8}">
      <dgm:prSet/>
      <dgm:spPr/>
      <dgm:t>
        <a:bodyPr/>
        <a:lstStyle/>
        <a:p>
          <a:endParaRPr lang="en-US"/>
        </a:p>
      </dgm:t>
    </dgm:pt>
    <dgm:pt modelId="{9D28D801-920F-48C4-B21B-DC86F1111659}" type="sibTrans" cxnId="{E21E16EE-7833-4231-9896-EA5490B1D0A8}">
      <dgm:prSet/>
      <dgm:spPr/>
      <dgm:t>
        <a:bodyPr/>
        <a:lstStyle/>
        <a:p>
          <a:endParaRPr lang="en-US"/>
        </a:p>
      </dgm:t>
    </dgm:pt>
    <dgm:pt modelId="{49738403-3218-4C9E-B113-6404A027D125}">
      <dgm:prSet phldrT="[Text]" custT="1"/>
      <dgm:spPr/>
      <dgm:t>
        <a:bodyPr/>
        <a:lstStyle/>
        <a:p>
          <a:pPr algn="l"/>
          <a:endParaRPr lang="en-US" sz="1100" b="1" i="0">
            <a:solidFill>
              <a:schemeClr val="bg1"/>
            </a:solidFill>
            <a:effectLst/>
            <a:latin typeface="+mn-lt"/>
          </a:endParaRPr>
        </a:p>
        <a:p>
          <a:pPr algn="l"/>
          <a:endParaRPr lang="en-US" sz="1100" b="1" i="0">
            <a:solidFill>
              <a:schemeClr val="bg1"/>
            </a:solidFill>
            <a:effectLst/>
            <a:latin typeface="+mn-lt"/>
          </a:endParaRPr>
        </a:p>
        <a:p>
          <a:pPr algn="l"/>
          <a:r>
            <a:rPr lang="en-US" sz="1100" b="0" i="0">
              <a:solidFill>
                <a:schemeClr val="bg1"/>
              </a:solidFill>
              <a:effectLst/>
              <a:latin typeface="+mn-lt"/>
            </a:rPr>
            <a:t>Traditional interviews      were conducted to get more details.  </a:t>
          </a:r>
          <a:endParaRPr lang="en-US" sz="1100" b="0">
            <a:solidFill>
              <a:schemeClr val="bg1"/>
            </a:solidFill>
            <a:latin typeface="+mn-lt"/>
          </a:endParaRPr>
        </a:p>
      </dgm:t>
    </dgm:pt>
    <dgm:pt modelId="{D4639E4A-7876-4978-85BA-F881802E7893}" type="parTrans" cxnId="{1849AD7A-8954-4AD1-A444-22D52F221927}">
      <dgm:prSet/>
      <dgm:spPr/>
      <dgm:t>
        <a:bodyPr/>
        <a:lstStyle/>
        <a:p>
          <a:endParaRPr lang="en-US"/>
        </a:p>
      </dgm:t>
    </dgm:pt>
    <dgm:pt modelId="{79A3698B-504E-4D33-AF32-14CCB3F7547E}" type="sibTrans" cxnId="{1849AD7A-8954-4AD1-A444-22D52F221927}">
      <dgm:prSet/>
      <dgm:spPr/>
      <dgm:t>
        <a:bodyPr/>
        <a:lstStyle/>
        <a:p>
          <a:endParaRPr lang="en-US"/>
        </a:p>
      </dgm:t>
    </dgm:pt>
    <dgm:pt modelId="{80397D9D-8A84-4574-B91E-397B3670D467}">
      <dgm:prSet phldrT="[Text]"/>
      <dgm:spPr/>
      <dgm:t>
        <a:bodyPr/>
        <a:lstStyle/>
        <a:p>
          <a:endParaRPr lang="en-US"/>
        </a:p>
      </dgm:t>
    </dgm:pt>
    <dgm:pt modelId="{39E427F2-8B39-4009-B60E-F02D58F1B118}" type="parTrans" cxnId="{C6BCA9CF-8357-4F0B-A799-B22CF00D9636}">
      <dgm:prSet/>
      <dgm:spPr/>
      <dgm:t>
        <a:bodyPr/>
        <a:lstStyle/>
        <a:p>
          <a:endParaRPr lang="en-US"/>
        </a:p>
      </dgm:t>
    </dgm:pt>
    <dgm:pt modelId="{1A443450-4137-4FC9-A7F8-8DDA80C50EEA}" type="sibTrans" cxnId="{C6BCA9CF-8357-4F0B-A799-B22CF00D9636}">
      <dgm:prSet/>
      <dgm:spPr/>
      <dgm:t>
        <a:bodyPr/>
        <a:lstStyle/>
        <a:p>
          <a:endParaRPr lang="en-US"/>
        </a:p>
      </dgm:t>
    </dgm:pt>
    <dgm:pt modelId="{B2AD5513-78F6-4DC9-B499-E2CB6EF7A489}">
      <dgm:prSet phldrT="[Text]" custT="1"/>
      <dgm:spPr/>
      <dgm:t>
        <a:bodyPr/>
        <a:lstStyle/>
        <a:p>
          <a:pPr algn="l"/>
          <a:endParaRPr lang="en-US" sz="1100" b="0" i="0">
            <a:solidFill>
              <a:schemeClr val="bg1"/>
            </a:solidFill>
            <a:effectLst/>
            <a:latin typeface="+mn-lt"/>
          </a:endParaRPr>
        </a:p>
        <a:p>
          <a:pPr algn="l"/>
          <a:r>
            <a:rPr lang="en-US" sz="1100" b="0" i="0">
              <a:solidFill>
                <a:schemeClr val="bg1"/>
              </a:solidFill>
              <a:effectLst/>
              <a:latin typeface="+mn-lt"/>
            </a:rPr>
            <a:t>The information from those interviews was used to improve syndromic definitions and identify more cases.</a:t>
          </a:r>
          <a:r>
            <a:rPr lang="en-US" sz="1100" b="0" i="0">
              <a:solidFill>
                <a:srgbClr val="242424"/>
              </a:solidFill>
              <a:effectLst/>
              <a:latin typeface="+mn-lt"/>
            </a:rPr>
            <a:t> </a:t>
          </a:r>
          <a:endParaRPr lang="en-US" sz="1100" b="0">
            <a:latin typeface="+mn-lt"/>
          </a:endParaRPr>
        </a:p>
      </dgm:t>
    </dgm:pt>
    <dgm:pt modelId="{B965394D-BE30-427A-9041-498A168544FE}" type="parTrans" cxnId="{3CACB470-23F6-4CCF-9E7A-1628BBC619C6}">
      <dgm:prSet/>
      <dgm:spPr/>
      <dgm:t>
        <a:bodyPr/>
        <a:lstStyle/>
        <a:p>
          <a:endParaRPr lang="en-US"/>
        </a:p>
      </dgm:t>
    </dgm:pt>
    <dgm:pt modelId="{F9B1FA6B-EE12-48AB-98B6-A05F4F47EE92}" type="sibTrans" cxnId="{3CACB470-23F6-4CCF-9E7A-1628BBC619C6}">
      <dgm:prSet/>
      <dgm:spPr/>
      <dgm:t>
        <a:bodyPr/>
        <a:lstStyle/>
        <a:p>
          <a:endParaRPr lang="en-US"/>
        </a:p>
      </dgm:t>
    </dgm:pt>
    <dgm:pt modelId="{91A0EDA5-AA67-4F66-8A7B-01B16B5E3BEF}">
      <dgm:prSet phldrT="[Text]"/>
      <dgm:spPr/>
      <dgm:t>
        <a:bodyPr/>
        <a:lstStyle/>
        <a:p>
          <a:pPr algn="l"/>
          <a:endParaRPr lang="en-US" sz="600"/>
        </a:p>
      </dgm:t>
    </dgm:pt>
    <dgm:pt modelId="{542F695B-B750-48E7-8C4B-B804D818BF74}" type="parTrans" cxnId="{6E49B6FF-CCE5-434C-AD0D-24F3A2882200}">
      <dgm:prSet/>
      <dgm:spPr/>
      <dgm:t>
        <a:bodyPr/>
        <a:lstStyle/>
        <a:p>
          <a:endParaRPr lang="en-US"/>
        </a:p>
      </dgm:t>
    </dgm:pt>
    <dgm:pt modelId="{91A8A695-1FF4-4D62-97AD-18CAA90DCDB9}" type="sibTrans" cxnId="{6E49B6FF-CCE5-434C-AD0D-24F3A2882200}">
      <dgm:prSet/>
      <dgm:spPr/>
      <dgm:t>
        <a:bodyPr/>
        <a:lstStyle/>
        <a:p>
          <a:endParaRPr lang="en-US"/>
        </a:p>
      </dgm:t>
    </dgm:pt>
    <dgm:pt modelId="{E548BED8-0377-4E81-A4AF-C7D54933625A}">
      <dgm:prSet phldrT="[Text]"/>
      <dgm:spPr/>
      <dgm:t>
        <a:bodyPr/>
        <a:lstStyle/>
        <a:p>
          <a:endParaRPr lang="en-US">
            <a:solidFill>
              <a:schemeClr val="bg1"/>
            </a:solidFill>
          </a:endParaRPr>
        </a:p>
      </dgm:t>
    </dgm:pt>
    <dgm:pt modelId="{B2C2148A-B15F-458F-B0DE-AF6620177FC6}" type="parTrans" cxnId="{515CFBCF-4CC0-4EF4-A75A-E81F0505B5FE}">
      <dgm:prSet/>
      <dgm:spPr/>
      <dgm:t>
        <a:bodyPr/>
        <a:lstStyle/>
        <a:p>
          <a:endParaRPr lang="en-US"/>
        </a:p>
      </dgm:t>
    </dgm:pt>
    <dgm:pt modelId="{5DF5EE30-E58F-47F0-A9BE-E6BCD088E384}" type="sibTrans" cxnId="{515CFBCF-4CC0-4EF4-A75A-E81F0505B5FE}">
      <dgm:prSet/>
      <dgm:spPr/>
      <dgm:t>
        <a:bodyPr/>
        <a:lstStyle/>
        <a:p>
          <a:endParaRPr lang="en-US"/>
        </a:p>
      </dgm:t>
    </dgm:pt>
    <dgm:pt modelId="{BDB2C71D-F892-4C6B-AC10-BAB0E0D667FF}">
      <dgm:prSet phldrT="[Text]" custT="1"/>
      <dgm:spPr/>
      <dgm:t>
        <a:bodyPr/>
        <a:lstStyle/>
        <a:p>
          <a:pPr algn="l"/>
          <a:endParaRPr lang="en-US" sz="1100" b="0" i="0">
            <a:solidFill>
              <a:schemeClr val="bg1"/>
            </a:solidFill>
            <a:effectLst/>
            <a:latin typeface="+mn-lt"/>
          </a:endParaRPr>
        </a:p>
        <a:p>
          <a:pPr algn="l"/>
          <a:endParaRPr lang="en-US" sz="1100" b="0" i="0">
            <a:solidFill>
              <a:schemeClr val="bg1"/>
            </a:solidFill>
            <a:effectLst/>
            <a:latin typeface="+mn-lt"/>
          </a:endParaRPr>
        </a:p>
        <a:p>
          <a:pPr algn="l"/>
          <a:r>
            <a:rPr lang="en-US" sz="1100" b="0" i="0">
              <a:solidFill>
                <a:schemeClr val="bg1"/>
              </a:solidFill>
              <a:effectLst/>
              <a:latin typeface="+mn-lt"/>
            </a:rPr>
            <a:t>More interviews and clinical chart reviews were done</a:t>
          </a:r>
          <a:endParaRPr lang="en-US" sz="1100">
            <a:solidFill>
              <a:schemeClr val="bg1"/>
            </a:solidFill>
            <a:latin typeface="+mn-lt"/>
          </a:endParaRPr>
        </a:p>
      </dgm:t>
    </dgm:pt>
    <dgm:pt modelId="{55180142-0324-4C39-8F75-55A2ED1B3BB0}" type="parTrans" cxnId="{C3FECAC5-5196-4F44-A42F-8697366354AE}">
      <dgm:prSet/>
      <dgm:spPr/>
      <dgm:t>
        <a:bodyPr/>
        <a:lstStyle/>
        <a:p>
          <a:endParaRPr lang="en-US"/>
        </a:p>
      </dgm:t>
    </dgm:pt>
    <dgm:pt modelId="{FB780FE4-9AED-4467-BF6A-103265599720}" type="sibTrans" cxnId="{C3FECAC5-5196-4F44-A42F-8697366354AE}">
      <dgm:prSet/>
      <dgm:spPr/>
      <dgm:t>
        <a:bodyPr/>
        <a:lstStyle/>
        <a:p>
          <a:endParaRPr lang="en-US"/>
        </a:p>
      </dgm:t>
    </dgm:pt>
    <dgm:pt modelId="{66376896-903D-456E-A210-9C9314675FD4}">
      <dgm:prSet phldrT="[Text]"/>
      <dgm:spPr/>
      <dgm:t>
        <a:bodyPr/>
        <a:lstStyle/>
        <a:p>
          <a:endParaRPr lang="en-US">
            <a:solidFill>
              <a:schemeClr val="bg1"/>
            </a:solidFill>
          </a:endParaRPr>
        </a:p>
      </dgm:t>
    </dgm:pt>
    <dgm:pt modelId="{9EF6F51F-9B9E-4F0C-B236-D11FDA92A17F}" type="parTrans" cxnId="{509DCFE2-B45D-413F-B88C-4F82FDE498F7}">
      <dgm:prSet/>
      <dgm:spPr/>
      <dgm:t>
        <a:bodyPr/>
        <a:lstStyle/>
        <a:p>
          <a:endParaRPr lang="en-US"/>
        </a:p>
      </dgm:t>
    </dgm:pt>
    <dgm:pt modelId="{B122F78B-BDE5-4D01-A497-DDB285C45154}" type="sibTrans" cxnId="{509DCFE2-B45D-413F-B88C-4F82FDE498F7}">
      <dgm:prSet/>
      <dgm:spPr/>
      <dgm:t>
        <a:bodyPr/>
        <a:lstStyle/>
        <a:p>
          <a:endParaRPr lang="en-US"/>
        </a:p>
      </dgm:t>
    </dgm:pt>
    <dgm:pt modelId="{238FE9F8-BEE6-4B6E-B348-07F5B27C7006}">
      <dgm:prSet phldrT="[Text]" custT="1"/>
      <dgm:spPr/>
      <dgm:t>
        <a:bodyPr/>
        <a:lstStyle/>
        <a:p>
          <a:pPr algn="l"/>
          <a:endParaRPr lang="en-US" sz="1100">
            <a:solidFill>
              <a:schemeClr val="bg1"/>
            </a:solidFill>
          </a:endParaRPr>
        </a:p>
      </dgm:t>
    </dgm:pt>
    <dgm:pt modelId="{EFCEFF21-ADCD-4778-9992-E386E3A94A4E}" type="parTrans" cxnId="{50504F63-337B-43DF-A054-EB0610B7C0EF}">
      <dgm:prSet/>
      <dgm:spPr/>
      <dgm:t>
        <a:bodyPr/>
        <a:lstStyle/>
        <a:p>
          <a:endParaRPr lang="en-US"/>
        </a:p>
      </dgm:t>
    </dgm:pt>
    <dgm:pt modelId="{73A84EB6-B5CA-4518-A1C8-45C61B2BB0A6}" type="sibTrans" cxnId="{50504F63-337B-43DF-A054-EB0610B7C0EF}">
      <dgm:prSet/>
      <dgm:spPr/>
      <dgm:t>
        <a:bodyPr/>
        <a:lstStyle/>
        <a:p>
          <a:endParaRPr lang="en-US"/>
        </a:p>
      </dgm:t>
    </dgm:pt>
    <dgm:pt modelId="{EA79C7A2-7526-418B-9877-65A302E36FB1}">
      <dgm:prSet phldrT="[Text]" custT="1"/>
      <dgm:spPr/>
      <dgm:t>
        <a:bodyPr/>
        <a:lstStyle/>
        <a:p>
          <a:pPr algn="l"/>
          <a:endParaRPr lang="en-US" sz="1100" b="0" i="0">
            <a:solidFill>
              <a:schemeClr val="bg1"/>
            </a:solidFill>
            <a:effectLst/>
            <a:latin typeface="+mn-lt"/>
          </a:endParaRPr>
        </a:p>
        <a:p>
          <a:pPr algn="l"/>
          <a:r>
            <a:rPr lang="en-US" sz="1100" b="0" i="0">
              <a:solidFill>
                <a:schemeClr val="bg1"/>
              </a:solidFill>
              <a:effectLst/>
              <a:latin typeface="+mn-lt"/>
            </a:rPr>
            <a:t>These interactions helped determine  who was at risk, probable causes, comms went out around risk factors, and products were removed</a:t>
          </a:r>
          <a:endParaRPr lang="en-US" sz="1100" b="0">
            <a:solidFill>
              <a:schemeClr val="bg1"/>
            </a:solidFill>
            <a:latin typeface="+mn-lt"/>
          </a:endParaRPr>
        </a:p>
      </dgm:t>
    </dgm:pt>
    <dgm:pt modelId="{03BEE81E-685E-4A8F-9327-5B37975D6A3C}" type="parTrans" cxnId="{27106E86-BD9C-4644-ADCB-CE086B19EA65}">
      <dgm:prSet/>
      <dgm:spPr/>
      <dgm:t>
        <a:bodyPr/>
        <a:lstStyle/>
        <a:p>
          <a:endParaRPr lang="en-US"/>
        </a:p>
      </dgm:t>
    </dgm:pt>
    <dgm:pt modelId="{DBC277E0-3504-41FA-8BE6-AA52EB83B828}" type="sibTrans" cxnId="{27106E86-BD9C-4644-ADCB-CE086B19EA65}">
      <dgm:prSet/>
      <dgm:spPr/>
      <dgm:t>
        <a:bodyPr/>
        <a:lstStyle/>
        <a:p>
          <a:endParaRPr lang="en-US"/>
        </a:p>
      </dgm:t>
    </dgm:pt>
    <dgm:pt modelId="{0445407F-DD94-4F5C-A4F7-2CECF90F8D8F}">
      <dgm:prSet phldrT="[Text]"/>
      <dgm:spPr/>
      <dgm:t>
        <a:bodyPr/>
        <a:lstStyle/>
        <a:p>
          <a:endParaRPr lang="en-US"/>
        </a:p>
      </dgm:t>
    </dgm:pt>
    <dgm:pt modelId="{8F682AF2-AC08-4B0B-B356-EF8E57BD6885}" type="parTrans" cxnId="{8D0F3F58-FF7E-43F5-A627-8EC49D3B7590}">
      <dgm:prSet/>
      <dgm:spPr/>
      <dgm:t>
        <a:bodyPr/>
        <a:lstStyle/>
        <a:p>
          <a:endParaRPr lang="en-US"/>
        </a:p>
      </dgm:t>
    </dgm:pt>
    <dgm:pt modelId="{02D423E8-7141-4E33-8C6B-CE1D46D7A774}" type="sibTrans" cxnId="{8D0F3F58-FF7E-43F5-A627-8EC49D3B7590}">
      <dgm:prSet/>
      <dgm:spPr/>
      <dgm:t>
        <a:bodyPr/>
        <a:lstStyle/>
        <a:p>
          <a:endParaRPr lang="en-US"/>
        </a:p>
      </dgm:t>
    </dgm:pt>
    <dgm:pt modelId="{56787C2B-51E0-4E16-9BCE-0B0FC6E7B3EB}">
      <dgm:prSet phldrT="[Text]" custT="1"/>
      <dgm:spPr/>
      <dgm:t>
        <a:bodyPr/>
        <a:lstStyle/>
        <a:p>
          <a:r>
            <a:rPr lang="en-US" sz="400"/>
            <a:t> </a:t>
          </a:r>
        </a:p>
      </dgm:t>
    </dgm:pt>
    <dgm:pt modelId="{49A428BA-5324-4296-95C6-F03B82A8D76C}" type="sibTrans" cxnId="{D3B34660-FD96-4C93-864D-61D91BF21F30}">
      <dgm:prSet/>
      <dgm:spPr/>
      <dgm:t>
        <a:bodyPr/>
        <a:lstStyle/>
        <a:p>
          <a:endParaRPr lang="en-US"/>
        </a:p>
      </dgm:t>
    </dgm:pt>
    <dgm:pt modelId="{60054DB1-9836-4B20-9E10-822A0C5BB711}" type="parTrans" cxnId="{D3B34660-FD96-4C93-864D-61D91BF21F30}">
      <dgm:prSet/>
      <dgm:spPr/>
      <dgm:t>
        <a:bodyPr/>
        <a:lstStyle/>
        <a:p>
          <a:endParaRPr lang="en-US"/>
        </a:p>
      </dgm:t>
    </dgm:pt>
    <dgm:pt modelId="{B39A04A8-6501-460B-AA3D-04C59A7513E7}" type="pres">
      <dgm:prSet presAssocID="{D0703C4B-BCC6-4CBE-B8CD-1D7BF417A0FA}" presName="Name0" presStyleCnt="0">
        <dgm:presLayoutVars>
          <dgm:dir/>
          <dgm:animLvl val="lvl"/>
          <dgm:resizeHandles val="exact"/>
        </dgm:presLayoutVars>
      </dgm:prSet>
      <dgm:spPr/>
    </dgm:pt>
    <dgm:pt modelId="{23CAB7B0-71A0-48A1-982A-F01AF437A865}" type="pres">
      <dgm:prSet presAssocID="{56787C2B-51E0-4E16-9BCE-0B0FC6E7B3EB}" presName="compositeNode" presStyleCnt="0">
        <dgm:presLayoutVars>
          <dgm:bulletEnabled val="1"/>
        </dgm:presLayoutVars>
      </dgm:prSet>
      <dgm:spPr/>
    </dgm:pt>
    <dgm:pt modelId="{073D48EB-2768-4F76-B424-AC0E8B7FE44A}" type="pres">
      <dgm:prSet presAssocID="{56787C2B-51E0-4E16-9BCE-0B0FC6E7B3EB}" presName="bgRect" presStyleLbl="node1" presStyleIdx="0" presStyleCnt="7" custScaleY="175087"/>
      <dgm:spPr/>
    </dgm:pt>
    <dgm:pt modelId="{0976876D-9CCC-41DA-A4BC-FC287AE6C8F5}" type="pres">
      <dgm:prSet presAssocID="{56787C2B-51E0-4E16-9BCE-0B0FC6E7B3EB}" presName="parentNode" presStyleLbl="node1" presStyleIdx="0" presStyleCnt="7">
        <dgm:presLayoutVars>
          <dgm:chMax val="0"/>
          <dgm:bulletEnabled val="1"/>
        </dgm:presLayoutVars>
      </dgm:prSet>
      <dgm:spPr/>
    </dgm:pt>
    <dgm:pt modelId="{B91F126A-632C-4F54-A78F-190F332DCB61}" type="pres">
      <dgm:prSet presAssocID="{56787C2B-51E0-4E16-9BCE-0B0FC6E7B3EB}" presName="childNode" presStyleLbl="node1" presStyleIdx="0" presStyleCnt="7">
        <dgm:presLayoutVars>
          <dgm:bulletEnabled val="1"/>
        </dgm:presLayoutVars>
      </dgm:prSet>
      <dgm:spPr/>
    </dgm:pt>
    <dgm:pt modelId="{2B5986DC-DC8B-4E3E-9F3A-7A6DC0BB0AFF}" type="pres">
      <dgm:prSet presAssocID="{49A428BA-5324-4296-95C6-F03B82A8D76C}" presName="hSp" presStyleCnt="0"/>
      <dgm:spPr/>
    </dgm:pt>
    <dgm:pt modelId="{8D76DE5D-11C3-4087-9047-A4B465AA277E}" type="pres">
      <dgm:prSet presAssocID="{49A428BA-5324-4296-95C6-F03B82A8D76C}" presName="vProcSp" presStyleCnt="0"/>
      <dgm:spPr/>
    </dgm:pt>
    <dgm:pt modelId="{1BE3DA94-4BC7-4CA9-9A15-948FFAE17E29}" type="pres">
      <dgm:prSet presAssocID="{49A428BA-5324-4296-95C6-F03B82A8D76C}" presName="vSp1" presStyleCnt="0"/>
      <dgm:spPr/>
    </dgm:pt>
    <dgm:pt modelId="{B87F6201-CE98-464F-A50C-E4744418F43F}" type="pres">
      <dgm:prSet presAssocID="{49A428BA-5324-4296-95C6-F03B82A8D76C}" presName="simulatedConn" presStyleLbl="solidFgAcc1" presStyleIdx="0" presStyleCnt="6"/>
      <dgm:spPr/>
    </dgm:pt>
    <dgm:pt modelId="{288D54E1-A5D2-4DDA-B597-96B3FEDFAB4F}" type="pres">
      <dgm:prSet presAssocID="{49A428BA-5324-4296-95C6-F03B82A8D76C}" presName="vSp2" presStyleCnt="0"/>
      <dgm:spPr/>
    </dgm:pt>
    <dgm:pt modelId="{D261D5EC-9485-4008-9C6D-6A9485557B51}" type="pres">
      <dgm:prSet presAssocID="{49A428BA-5324-4296-95C6-F03B82A8D76C}" presName="sibTrans" presStyleCnt="0"/>
      <dgm:spPr/>
    </dgm:pt>
    <dgm:pt modelId="{E99909FD-3FA3-4232-B627-F3EBAB9ED48B}" type="pres">
      <dgm:prSet presAssocID="{BEC7FB86-D573-49C6-8A55-275AC82AE5B3}" presName="compositeNode" presStyleCnt="0">
        <dgm:presLayoutVars>
          <dgm:bulletEnabled val="1"/>
        </dgm:presLayoutVars>
      </dgm:prSet>
      <dgm:spPr/>
    </dgm:pt>
    <dgm:pt modelId="{40A55FB9-1E18-4E0D-9B4F-1F1C74D8F30E}" type="pres">
      <dgm:prSet presAssocID="{BEC7FB86-D573-49C6-8A55-275AC82AE5B3}" presName="bgRect" presStyleLbl="node1" presStyleIdx="1" presStyleCnt="7" custScaleY="175087"/>
      <dgm:spPr/>
    </dgm:pt>
    <dgm:pt modelId="{D8D74AF1-5EEA-4AE8-85AC-EB286AF2AD3F}" type="pres">
      <dgm:prSet presAssocID="{BEC7FB86-D573-49C6-8A55-275AC82AE5B3}" presName="parentNode" presStyleLbl="node1" presStyleIdx="1" presStyleCnt="7">
        <dgm:presLayoutVars>
          <dgm:chMax val="0"/>
          <dgm:bulletEnabled val="1"/>
        </dgm:presLayoutVars>
      </dgm:prSet>
      <dgm:spPr/>
    </dgm:pt>
    <dgm:pt modelId="{A727EBC5-BF57-4C9D-9CD9-1C33A53A0F96}" type="pres">
      <dgm:prSet presAssocID="{BEC7FB86-D573-49C6-8A55-275AC82AE5B3}" presName="childNode" presStyleLbl="node1" presStyleIdx="1" presStyleCnt="7">
        <dgm:presLayoutVars>
          <dgm:bulletEnabled val="1"/>
        </dgm:presLayoutVars>
      </dgm:prSet>
      <dgm:spPr/>
    </dgm:pt>
    <dgm:pt modelId="{5D69BD67-648E-4DCC-84A3-94DE1744B7A3}" type="pres">
      <dgm:prSet presAssocID="{F9DC9096-CCD2-4F3B-BA70-812A47ABA058}" presName="hSp" presStyleCnt="0"/>
      <dgm:spPr/>
    </dgm:pt>
    <dgm:pt modelId="{D76B60EF-9F5D-4903-A3B6-E8049FE95750}" type="pres">
      <dgm:prSet presAssocID="{F9DC9096-CCD2-4F3B-BA70-812A47ABA058}" presName="vProcSp" presStyleCnt="0"/>
      <dgm:spPr/>
    </dgm:pt>
    <dgm:pt modelId="{2426CCAF-E03C-4475-A4BE-BB2DCE609AAF}" type="pres">
      <dgm:prSet presAssocID="{F9DC9096-CCD2-4F3B-BA70-812A47ABA058}" presName="vSp1" presStyleCnt="0"/>
      <dgm:spPr/>
    </dgm:pt>
    <dgm:pt modelId="{4AF0676D-2811-429B-AD3C-6237AA8A1D05}" type="pres">
      <dgm:prSet presAssocID="{F9DC9096-CCD2-4F3B-BA70-812A47ABA058}" presName="simulatedConn" presStyleLbl="solidFgAcc1" presStyleIdx="1" presStyleCnt="6"/>
      <dgm:spPr/>
    </dgm:pt>
    <dgm:pt modelId="{6E26F575-A8AA-492D-9A48-80C8BCC59EE0}" type="pres">
      <dgm:prSet presAssocID="{F9DC9096-CCD2-4F3B-BA70-812A47ABA058}" presName="vSp2" presStyleCnt="0"/>
      <dgm:spPr/>
    </dgm:pt>
    <dgm:pt modelId="{F6079DB9-E283-4460-8D1E-4248128D7286}" type="pres">
      <dgm:prSet presAssocID="{F9DC9096-CCD2-4F3B-BA70-812A47ABA058}" presName="sibTrans" presStyleCnt="0"/>
      <dgm:spPr/>
    </dgm:pt>
    <dgm:pt modelId="{66E2C8F7-2F58-4E3C-A88A-BF7E8E6628AB}" type="pres">
      <dgm:prSet presAssocID="{D2D1BD21-DCE5-498A-A92E-6CE0F2B3663C}" presName="compositeNode" presStyleCnt="0">
        <dgm:presLayoutVars>
          <dgm:bulletEnabled val="1"/>
        </dgm:presLayoutVars>
      </dgm:prSet>
      <dgm:spPr/>
    </dgm:pt>
    <dgm:pt modelId="{11488D5B-286C-4A8F-908D-9E7CA195B686}" type="pres">
      <dgm:prSet presAssocID="{D2D1BD21-DCE5-498A-A92E-6CE0F2B3663C}" presName="bgRect" presStyleLbl="node1" presStyleIdx="2" presStyleCnt="7" custScaleY="175087"/>
      <dgm:spPr/>
    </dgm:pt>
    <dgm:pt modelId="{DDC8C138-0AC0-4D94-86B6-18ADCFB5B5B3}" type="pres">
      <dgm:prSet presAssocID="{D2D1BD21-DCE5-498A-A92E-6CE0F2B3663C}" presName="parentNode" presStyleLbl="node1" presStyleIdx="2" presStyleCnt="7">
        <dgm:presLayoutVars>
          <dgm:chMax val="0"/>
          <dgm:bulletEnabled val="1"/>
        </dgm:presLayoutVars>
      </dgm:prSet>
      <dgm:spPr/>
    </dgm:pt>
    <dgm:pt modelId="{7ADF165D-9056-4970-9087-7BE36382A586}" type="pres">
      <dgm:prSet presAssocID="{D2D1BD21-DCE5-498A-A92E-6CE0F2B3663C}" presName="childNode" presStyleLbl="node1" presStyleIdx="2" presStyleCnt="7">
        <dgm:presLayoutVars>
          <dgm:bulletEnabled val="1"/>
        </dgm:presLayoutVars>
      </dgm:prSet>
      <dgm:spPr/>
    </dgm:pt>
    <dgm:pt modelId="{CDB01446-8DA7-4691-BEC7-6387923E5FC4}" type="pres">
      <dgm:prSet presAssocID="{B49F52AD-0A7E-4E1F-8C03-F7A7802B3146}" presName="hSp" presStyleCnt="0"/>
      <dgm:spPr/>
    </dgm:pt>
    <dgm:pt modelId="{63011B2C-25D1-4000-BAAA-541FEB57B31C}" type="pres">
      <dgm:prSet presAssocID="{B49F52AD-0A7E-4E1F-8C03-F7A7802B3146}" presName="vProcSp" presStyleCnt="0"/>
      <dgm:spPr/>
    </dgm:pt>
    <dgm:pt modelId="{FFCAAFE2-DC6E-44D6-8E31-D13B882EE508}" type="pres">
      <dgm:prSet presAssocID="{B49F52AD-0A7E-4E1F-8C03-F7A7802B3146}" presName="vSp1" presStyleCnt="0"/>
      <dgm:spPr/>
    </dgm:pt>
    <dgm:pt modelId="{D2CD36AA-15CE-4211-A92C-709726DC6E4E}" type="pres">
      <dgm:prSet presAssocID="{B49F52AD-0A7E-4E1F-8C03-F7A7802B3146}" presName="simulatedConn" presStyleLbl="solidFgAcc1" presStyleIdx="2" presStyleCnt="6"/>
      <dgm:spPr/>
    </dgm:pt>
    <dgm:pt modelId="{C1F190A1-7163-45B5-AFAA-5B267C31F291}" type="pres">
      <dgm:prSet presAssocID="{B49F52AD-0A7E-4E1F-8C03-F7A7802B3146}" presName="vSp2" presStyleCnt="0"/>
      <dgm:spPr/>
    </dgm:pt>
    <dgm:pt modelId="{AF25AE5E-A3CD-4531-93A1-04F83DA14602}" type="pres">
      <dgm:prSet presAssocID="{B49F52AD-0A7E-4E1F-8C03-F7A7802B3146}" presName="sibTrans" presStyleCnt="0"/>
      <dgm:spPr/>
    </dgm:pt>
    <dgm:pt modelId="{542E8035-F3A6-4E28-B03F-33DF0E90D9C1}" type="pres">
      <dgm:prSet presAssocID="{80397D9D-8A84-4574-B91E-397B3670D467}" presName="compositeNode" presStyleCnt="0">
        <dgm:presLayoutVars>
          <dgm:bulletEnabled val="1"/>
        </dgm:presLayoutVars>
      </dgm:prSet>
      <dgm:spPr/>
    </dgm:pt>
    <dgm:pt modelId="{BA7B8115-059B-44A6-BE99-ECDDC199C540}" type="pres">
      <dgm:prSet presAssocID="{80397D9D-8A84-4574-B91E-397B3670D467}" presName="bgRect" presStyleLbl="node1" presStyleIdx="3" presStyleCnt="7" custScaleY="175087"/>
      <dgm:spPr/>
    </dgm:pt>
    <dgm:pt modelId="{E14BE203-05D2-45D4-9C26-F24A6014D822}" type="pres">
      <dgm:prSet presAssocID="{80397D9D-8A84-4574-B91E-397B3670D467}" presName="parentNode" presStyleLbl="node1" presStyleIdx="3" presStyleCnt="7">
        <dgm:presLayoutVars>
          <dgm:chMax val="0"/>
          <dgm:bulletEnabled val="1"/>
        </dgm:presLayoutVars>
      </dgm:prSet>
      <dgm:spPr/>
    </dgm:pt>
    <dgm:pt modelId="{E623210C-38D2-416B-B626-0765FF18BE6C}" type="pres">
      <dgm:prSet presAssocID="{80397D9D-8A84-4574-B91E-397B3670D467}" presName="childNode" presStyleLbl="node1" presStyleIdx="3" presStyleCnt="7">
        <dgm:presLayoutVars>
          <dgm:bulletEnabled val="1"/>
        </dgm:presLayoutVars>
      </dgm:prSet>
      <dgm:spPr/>
    </dgm:pt>
    <dgm:pt modelId="{101DCE39-4788-442E-B3A2-F4590A5654C5}" type="pres">
      <dgm:prSet presAssocID="{1A443450-4137-4FC9-A7F8-8DDA80C50EEA}" presName="hSp" presStyleCnt="0"/>
      <dgm:spPr/>
    </dgm:pt>
    <dgm:pt modelId="{603DF093-ACF7-48D8-A4D3-91F08603D718}" type="pres">
      <dgm:prSet presAssocID="{1A443450-4137-4FC9-A7F8-8DDA80C50EEA}" presName="vProcSp" presStyleCnt="0"/>
      <dgm:spPr/>
    </dgm:pt>
    <dgm:pt modelId="{D1CD77C6-3510-4E9D-A984-E16670E78C23}" type="pres">
      <dgm:prSet presAssocID="{1A443450-4137-4FC9-A7F8-8DDA80C50EEA}" presName="vSp1" presStyleCnt="0"/>
      <dgm:spPr/>
    </dgm:pt>
    <dgm:pt modelId="{01C60A4F-591B-4C76-915E-51AEB4E62BE4}" type="pres">
      <dgm:prSet presAssocID="{1A443450-4137-4FC9-A7F8-8DDA80C50EEA}" presName="simulatedConn" presStyleLbl="solidFgAcc1" presStyleIdx="3" presStyleCnt="6"/>
      <dgm:spPr/>
    </dgm:pt>
    <dgm:pt modelId="{B1A428AF-5C75-419A-A134-B041C5666818}" type="pres">
      <dgm:prSet presAssocID="{1A443450-4137-4FC9-A7F8-8DDA80C50EEA}" presName="vSp2" presStyleCnt="0"/>
      <dgm:spPr/>
    </dgm:pt>
    <dgm:pt modelId="{846B051D-5039-4D6E-981E-0AFC262B5E04}" type="pres">
      <dgm:prSet presAssocID="{1A443450-4137-4FC9-A7F8-8DDA80C50EEA}" presName="sibTrans" presStyleCnt="0"/>
      <dgm:spPr/>
    </dgm:pt>
    <dgm:pt modelId="{8D88D189-0AF5-476B-8B83-B4EC4FB1FE63}" type="pres">
      <dgm:prSet presAssocID="{E548BED8-0377-4E81-A4AF-C7D54933625A}" presName="compositeNode" presStyleCnt="0">
        <dgm:presLayoutVars>
          <dgm:bulletEnabled val="1"/>
        </dgm:presLayoutVars>
      </dgm:prSet>
      <dgm:spPr/>
    </dgm:pt>
    <dgm:pt modelId="{94154043-83BC-46BA-B7A7-FECF112C3D5A}" type="pres">
      <dgm:prSet presAssocID="{E548BED8-0377-4E81-A4AF-C7D54933625A}" presName="bgRect" presStyleLbl="node1" presStyleIdx="4" presStyleCnt="7" custScaleY="175087"/>
      <dgm:spPr/>
    </dgm:pt>
    <dgm:pt modelId="{917EC660-C936-4463-8B44-70B44E4EECBD}" type="pres">
      <dgm:prSet presAssocID="{E548BED8-0377-4E81-A4AF-C7D54933625A}" presName="parentNode" presStyleLbl="node1" presStyleIdx="4" presStyleCnt="7">
        <dgm:presLayoutVars>
          <dgm:chMax val="0"/>
          <dgm:bulletEnabled val="1"/>
        </dgm:presLayoutVars>
      </dgm:prSet>
      <dgm:spPr/>
    </dgm:pt>
    <dgm:pt modelId="{59D64B05-64FD-4BED-A1CF-CEE5E90B14F7}" type="pres">
      <dgm:prSet presAssocID="{E548BED8-0377-4E81-A4AF-C7D54933625A}" presName="childNode" presStyleLbl="node1" presStyleIdx="4" presStyleCnt="7">
        <dgm:presLayoutVars>
          <dgm:bulletEnabled val="1"/>
        </dgm:presLayoutVars>
      </dgm:prSet>
      <dgm:spPr/>
    </dgm:pt>
    <dgm:pt modelId="{2CA62EF9-D649-4E67-A5CA-4D2EB789811E}" type="pres">
      <dgm:prSet presAssocID="{5DF5EE30-E58F-47F0-A9BE-E6BCD088E384}" presName="hSp" presStyleCnt="0"/>
      <dgm:spPr/>
    </dgm:pt>
    <dgm:pt modelId="{2D210B4F-0B2A-4D9E-A7CE-8CCF71ED8F49}" type="pres">
      <dgm:prSet presAssocID="{5DF5EE30-E58F-47F0-A9BE-E6BCD088E384}" presName="vProcSp" presStyleCnt="0"/>
      <dgm:spPr/>
    </dgm:pt>
    <dgm:pt modelId="{C0A7DD90-20A0-466F-8E11-9ACFF6ADF89A}" type="pres">
      <dgm:prSet presAssocID="{5DF5EE30-E58F-47F0-A9BE-E6BCD088E384}" presName="vSp1" presStyleCnt="0"/>
      <dgm:spPr/>
    </dgm:pt>
    <dgm:pt modelId="{47183648-A65D-4972-92B1-BF1AD41E8E7F}" type="pres">
      <dgm:prSet presAssocID="{5DF5EE30-E58F-47F0-A9BE-E6BCD088E384}" presName="simulatedConn" presStyleLbl="solidFgAcc1" presStyleIdx="4" presStyleCnt="6"/>
      <dgm:spPr/>
    </dgm:pt>
    <dgm:pt modelId="{4B01665F-CE5A-4362-8500-3CADE654C392}" type="pres">
      <dgm:prSet presAssocID="{5DF5EE30-E58F-47F0-A9BE-E6BCD088E384}" presName="vSp2" presStyleCnt="0"/>
      <dgm:spPr/>
    </dgm:pt>
    <dgm:pt modelId="{34925E81-A2B8-4E67-B924-060B9E954334}" type="pres">
      <dgm:prSet presAssocID="{5DF5EE30-E58F-47F0-A9BE-E6BCD088E384}" presName="sibTrans" presStyleCnt="0"/>
      <dgm:spPr/>
    </dgm:pt>
    <dgm:pt modelId="{3541A615-6138-41A8-88E3-F33EAA160FD0}" type="pres">
      <dgm:prSet presAssocID="{66376896-903D-456E-A210-9C9314675FD4}" presName="compositeNode" presStyleCnt="0">
        <dgm:presLayoutVars>
          <dgm:bulletEnabled val="1"/>
        </dgm:presLayoutVars>
      </dgm:prSet>
      <dgm:spPr/>
    </dgm:pt>
    <dgm:pt modelId="{AA5902F7-E3D8-4690-84E0-69A61E5DB85A}" type="pres">
      <dgm:prSet presAssocID="{66376896-903D-456E-A210-9C9314675FD4}" presName="bgRect" presStyleLbl="node1" presStyleIdx="5" presStyleCnt="7" custScaleY="175087"/>
      <dgm:spPr/>
    </dgm:pt>
    <dgm:pt modelId="{C48CEDA7-4995-4757-96BE-957E00330F5F}" type="pres">
      <dgm:prSet presAssocID="{66376896-903D-456E-A210-9C9314675FD4}" presName="parentNode" presStyleLbl="node1" presStyleIdx="5" presStyleCnt="7">
        <dgm:presLayoutVars>
          <dgm:chMax val="0"/>
          <dgm:bulletEnabled val="1"/>
        </dgm:presLayoutVars>
      </dgm:prSet>
      <dgm:spPr/>
    </dgm:pt>
    <dgm:pt modelId="{8B8C38B3-D348-40AB-B658-18D059F3C945}" type="pres">
      <dgm:prSet presAssocID="{66376896-903D-456E-A210-9C9314675FD4}" presName="childNode" presStyleLbl="node1" presStyleIdx="5" presStyleCnt="7">
        <dgm:presLayoutVars>
          <dgm:bulletEnabled val="1"/>
        </dgm:presLayoutVars>
      </dgm:prSet>
      <dgm:spPr/>
    </dgm:pt>
    <dgm:pt modelId="{BE9772DC-500A-41C8-91BD-B2A96C416FF3}" type="pres">
      <dgm:prSet presAssocID="{B122F78B-BDE5-4D01-A497-DDB285C45154}" presName="hSp" presStyleCnt="0"/>
      <dgm:spPr/>
    </dgm:pt>
    <dgm:pt modelId="{E7A27699-FE8F-4DBB-9354-772EACBA7204}" type="pres">
      <dgm:prSet presAssocID="{B122F78B-BDE5-4D01-A497-DDB285C45154}" presName="vProcSp" presStyleCnt="0"/>
      <dgm:spPr/>
    </dgm:pt>
    <dgm:pt modelId="{D356AE8E-1EF9-4217-A9CB-C852566B490B}" type="pres">
      <dgm:prSet presAssocID="{B122F78B-BDE5-4D01-A497-DDB285C45154}" presName="vSp1" presStyleCnt="0"/>
      <dgm:spPr/>
    </dgm:pt>
    <dgm:pt modelId="{96FA67ED-DD4C-40E7-B3A4-E35B1E3277A3}" type="pres">
      <dgm:prSet presAssocID="{B122F78B-BDE5-4D01-A497-DDB285C45154}" presName="simulatedConn" presStyleLbl="solidFgAcc1" presStyleIdx="5" presStyleCnt="6"/>
      <dgm:spPr/>
    </dgm:pt>
    <dgm:pt modelId="{4B828691-16CC-40E3-9773-6CF51937F134}" type="pres">
      <dgm:prSet presAssocID="{B122F78B-BDE5-4D01-A497-DDB285C45154}" presName="vSp2" presStyleCnt="0"/>
      <dgm:spPr/>
    </dgm:pt>
    <dgm:pt modelId="{4EC3622D-9151-4352-953A-E926ED2B7953}" type="pres">
      <dgm:prSet presAssocID="{B122F78B-BDE5-4D01-A497-DDB285C45154}" presName="sibTrans" presStyleCnt="0"/>
      <dgm:spPr/>
    </dgm:pt>
    <dgm:pt modelId="{1D8001D7-7EF8-4116-8008-4A28B151B210}" type="pres">
      <dgm:prSet presAssocID="{0445407F-DD94-4F5C-A4F7-2CECF90F8D8F}" presName="compositeNode" presStyleCnt="0">
        <dgm:presLayoutVars>
          <dgm:bulletEnabled val="1"/>
        </dgm:presLayoutVars>
      </dgm:prSet>
      <dgm:spPr/>
    </dgm:pt>
    <dgm:pt modelId="{4659DBF7-75CB-4C12-B872-48F523BCE419}" type="pres">
      <dgm:prSet presAssocID="{0445407F-DD94-4F5C-A4F7-2CECF90F8D8F}" presName="bgRect" presStyleLbl="node1" presStyleIdx="6" presStyleCnt="7" custScaleY="175087"/>
      <dgm:spPr/>
    </dgm:pt>
    <dgm:pt modelId="{72C95581-CB1B-4DDE-98CE-D443AEA3B9F9}" type="pres">
      <dgm:prSet presAssocID="{0445407F-DD94-4F5C-A4F7-2CECF90F8D8F}" presName="parentNode" presStyleLbl="node1" presStyleIdx="6" presStyleCnt="7">
        <dgm:presLayoutVars>
          <dgm:chMax val="0"/>
          <dgm:bulletEnabled val="1"/>
        </dgm:presLayoutVars>
      </dgm:prSet>
      <dgm:spPr/>
    </dgm:pt>
    <dgm:pt modelId="{6ED0C8A4-A2EC-4662-A3FA-6B883B1ACFD0}" type="pres">
      <dgm:prSet presAssocID="{0445407F-DD94-4F5C-A4F7-2CECF90F8D8F}" presName="childNode" presStyleLbl="node1" presStyleIdx="6" presStyleCnt="7">
        <dgm:presLayoutVars>
          <dgm:bulletEnabled val="1"/>
        </dgm:presLayoutVars>
      </dgm:prSet>
      <dgm:spPr/>
    </dgm:pt>
  </dgm:ptLst>
  <dgm:cxnLst>
    <dgm:cxn modelId="{65FBCF0A-C2CE-43DF-BE7D-C89C5156CCF7}" type="presOf" srcId="{91A0EDA5-AA67-4F66-8A7B-01B16B5E3BEF}" destId="{E623210C-38D2-416B-B626-0765FF18BE6C}" srcOrd="0" destOrd="1" presId="urn:microsoft.com/office/officeart/2005/8/layout/hProcess7"/>
    <dgm:cxn modelId="{179D9F13-212B-4188-87CF-334E8903CF72}" type="presOf" srcId="{56787C2B-51E0-4E16-9BCE-0B0FC6E7B3EB}" destId="{073D48EB-2768-4F76-B424-AC0E8B7FE44A}" srcOrd="0" destOrd="0" presId="urn:microsoft.com/office/officeart/2005/8/layout/hProcess7"/>
    <dgm:cxn modelId="{D919C318-BF46-4773-B70B-9F5612A2C9C9}" type="presOf" srcId="{66376896-903D-456E-A210-9C9314675FD4}" destId="{C48CEDA7-4995-4757-96BE-957E00330F5F}" srcOrd="1" destOrd="0" presId="urn:microsoft.com/office/officeart/2005/8/layout/hProcess7"/>
    <dgm:cxn modelId="{669B401D-0B52-40A9-844D-2FFFDDB3A94C}" type="presOf" srcId="{B2AD5513-78F6-4DC9-B499-E2CB6EF7A489}" destId="{59D64B05-64FD-4BED-A1CF-CEE5E90B14F7}" srcOrd="0" destOrd="0" presId="urn:microsoft.com/office/officeart/2005/8/layout/hProcess7"/>
    <dgm:cxn modelId="{CF4ED623-0FBA-4AA4-AA1A-C0F954F50E23}" type="presOf" srcId="{E548BED8-0377-4E81-A4AF-C7D54933625A}" destId="{94154043-83BC-46BA-B7A7-FECF112C3D5A}" srcOrd="0" destOrd="0" presId="urn:microsoft.com/office/officeart/2005/8/layout/hProcess7"/>
    <dgm:cxn modelId="{DFCFC230-498A-4619-94B0-F3CAB9E74C60}" type="presOf" srcId="{D2D1BD21-DCE5-498A-A92E-6CE0F2B3663C}" destId="{DDC8C138-0AC0-4D94-86B6-18ADCFB5B5B3}" srcOrd="1" destOrd="0" presId="urn:microsoft.com/office/officeart/2005/8/layout/hProcess7"/>
    <dgm:cxn modelId="{39ED353C-835A-44EC-8C59-07B43FA191D1}" srcId="{BEC7FB86-D573-49C6-8A55-275AC82AE5B3}" destId="{1EC0E693-EBD6-499E-9D88-8A12CE00E647}" srcOrd="0" destOrd="0" parTransId="{0C8AECB6-C2B4-4F42-B033-60BB9F97F10D}" sibTransId="{A89C5282-6A24-40FA-A8E2-D21A404CBC58}"/>
    <dgm:cxn modelId="{2DCF3360-1296-4FA6-9676-10CD4F059804}" type="presOf" srcId="{238FE9F8-BEE6-4B6E-B348-07F5B27C7006}" destId="{6ED0C8A4-A2EC-4662-A3FA-6B883B1ACFD0}" srcOrd="0" destOrd="1" presId="urn:microsoft.com/office/officeart/2005/8/layout/hProcess7"/>
    <dgm:cxn modelId="{D3B34660-FD96-4C93-864D-61D91BF21F30}" srcId="{D0703C4B-BCC6-4CBE-B8CD-1D7BF417A0FA}" destId="{56787C2B-51E0-4E16-9BCE-0B0FC6E7B3EB}" srcOrd="0" destOrd="0" parTransId="{60054DB1-9836-4B20-9E10-822A0C5BB711}" sibTransId="{49A428BA-5324-4296-95C6-F03B82A8D76C}"/>
    <dgm:cxn modelId="{50504F63-337B-43DF-A054-EB0610B7C0EF}" srcId="{0445407F-DD94-4F5C-A4F7-2CECF90F8D8F}" destId="{238FE9F8-BEE6-4B6E-B348-07F5B27C7006}" srcOrd="1" destOrd="0" parTransId="{EFCEFF21-ADCD-4778-9992-E386E3A94A4E}" sibTransId="{73A84EB6-B5CA-4518-A1C8-45C61B2BB0A6}"/>
    <dgm:cxn modelId="{6C21E169-B6E0-4EDF-A9B7-0770113BD11F}" type="presOf" srcId="{BEC7FB86-D573-49C6-8A55-275AC82AE5B3}" destId="{D8D74AF1-5EEA-4AE8-85AC-EB286AF2AD3F}" srcOrd="1" destOrd="0" presId="urn:microsoft.com/office/officeart/2005/8/layout/hProcess7"/>
    <dgm:cxn modelId="{3CACB470-23F6-4CCF-9E7A-1628BBC619C6}" srcId="{E548BED8-0377-4E81-A4AF-C7D54933625A}" destId="{B2AD5513-78F6-4DC9-B499-E2CB6EF7A489}" srcOrd="0" destOrd="0" parTransId="{B965394D-BE30-427A-9041-498A168544FE}" sibTransId="{F9B1FA6B-EE12-48AB-98B6-A05F4F47EE92}"/>
    <dgm:cxn modelId="{7C74F973-18EB-4178-8EFB-EA3E23190E3F}" type="presOf" srcId="{0445407F-DD94-4F5C-A4F7-2CECF90F8D8F}" destId="{72C95581-CB1B-4DDE-98CE-D443AEA3B9F9}" srcOrd="1" destOrd="0" presId="urn:microsoft.com/office/officeart/2005/8/layout/hProcess7"/>
    <dgm:cxn modelId="{0B126A76-85AE-445F-B16B-F173026DFFD5}" type="presOf" srcId="{80397D9D-8A84-4574-B91E-397B3670D467}" destId="{BA7B8115-059B-44A6-BE99-ECDDC199C540}" srcOrd="0" destOrd="0" presId="urn:microsoft.com/office/officeart/2005/8/layout/hProcess7"/>
    <dgm:cxn modelId="{8D0F3F58-FF7E-43F5-A627-8EC49D3B7590}" srcId="{D0703C4B-BCC6-4CBE-B8CD-1D7BF417A0FA}" destId="{0445407F-DD94-4F5C-A4F7-2CECF90F8D8F}" srcOrd="6" destOrd="0" parTransId="{8F682AF2-AC08-4B0B-B356-EF8E57BD6885}" sibTransId="{02D423E8-7141-4E33-8C6B-CE1D46D7A774}"/>
    <dgm:cxn modelId="{3AD81479-929E-41C3-AA3A-874BD7ED2E29}" type="presOf" srcId="{56787C2B-51E0-4E16-9BCE-0B0FC6E7B3EB}" destId="{0976876D-9CCC-41DA-A4BC-FC287AE6C8F5}" srcOrd="1" destOrd="0" presId="urn:microsoft.com/office/officeart/2005/8/layout/hProcess7"/>
    <dgm:cxn modelId="{1849AD7A-8954-4AD1-A444-22D52F221927}" srcId="{80397D9D-8A84-4574-B91E-397B3670D467}" destId="{49738403-3218-4C9E-B113-6404A027D125}" srcOrd="0" destOrd="0" parTransId="{D4639E4A-7876-4978-85BA-F881802E7893}" sibTransId="{79A3698B-504E-4D33-AF32-14CCB3F7547E}"/>
    <dgm:cxn modelId="{27106E86-BD9C-4644-ADCB-CE086B19EA65}" srcId="{0445407F-DD94-4F5C-A4F7-2CECF90F8D8F}" destId="{EA79C7A2-7526-418B-9877-65A302E36FB1}" srcOrd="0" destOrd="0" parTransId="{03BEE81E-685E-4A8F-9327-5B37975D6A3C}" sibTransId="{DBC277E0-3504-41FA-8BE6-AA52EB83B828}"/>
    <dgm:cxn modelId="{C895568A-6A2C-4D21-A8F6-AD472D140809}" type="presOf" srcId="{1EC0E693-EBD6-499E-9D88-8A12CE00E647}" destId="{A727EBC5-BF57-4C9D-9CD9-1C33A53A0F96}" srcOrd="0" destOrd="0" presId="urn:microsoft.com/office/officeart/2005/8/layout/hProcess7"/>
    <dgm:cxn modelId="{EA21A8A2-2397-48C5-ACB6-FBC66550D38F}" srcId="{D0703C4B-BCC6-4CBE-B8CD-1D7BF417A0FA}" destId="{BEC7FB86-D573-49C6-8A55-275AC82AE5B3}" srcOrd="1" destOrd="0" parTransId="{09C0CF1B-DBA5-4467-8138-6C2576CD4EED}" sibTransId="{F9DC9096-CCD2-4F3B-BA70-812A47ABA058}"/>
    <dgm:cxn modelId="{8355D9A2-F144-4A2C-ACC9-A964008B40A4}" type="presOf" srcId="{E548BED8-0377-4E81-A4AF-C7D54933625A}" destId="{917EC660-C936-4463-8B44-70B44E4EECBD}" srcOrd="1" destOrd="0" presId="urn:microsoft.com/office/officeart/2005/8/layout/hProcess7"/>
    <dgm:cxn modelId="{F8E79EA5-BFA5-4AD3-B882-FC4A5073844A}" type="presOf" srcId="{FE42580A-BE43-4EC0-BE45-938C5C21BA7A}" destId="{7ADF165D-9056-4970-9087-7BE36382A586}" srcOrd="0" destOrd="0" presId="urn:microsoft.com/office/officeart/2005/8/layout/hProcess7"/>
    <dgm:cxn modelId="{D27EBEA7-D973-4CA1-961D-44117EE1A2CD}" type="presOf" srcId="{0445407F-DD94-4F5C-A4F7-2CECF90F8D8F}" destId="{4659DBF7-75CB-4C12-B872-48F523BCE419}" srcOrd="0" destOrd="0" presId="urn:microsoft.com/office/officeart/2005/8/layout/hProcess7"/>
    <dgm:cxn modelId="{6FD858B7-6DB4-404C-91DE-81174E286747}" type="presOf" srcId="{BEC7FB86-D573-49C6-8A55-275AC82AE5B3}" destId="{40A55FB9-1E18-4E0D-9B4F-1F1C74D8F30E}" srcOrd="0" destOrd="0" presId="urn:microsoft.com/office/officeart/2005/8/layout/hProcess7"/>
    <dgm:cxn modelId="{536A8FB8-2391-498C-ADBB-AE36EA476F0D}" type="presOf" srcId="{80397D9D-8A84-4574-B91E-397B3670D467}" destId="{E14BE203-05D2-45D4-9C26-F24A6014D822}" srcOrd="1" destOrd="0" presId="urn:microsoft.com/office/officeart/2005/8/layout/hProcess7"/>
    <dgm:cxn modelId="{ADF758BD-A748-4FD8-A216-51B33E7D7E35}" type="presOf" srcId="{49738403-3218-4C9E-B113-6404A027D125}" destId="{E623210C-38D2-416B-B626-0765FF18BE6C}" srcOrd="0" destOrd="0" presId="urn:microsoft.com/office/officeart/2005/8/layout/hProcess7"/>
    <dgm:cxn modelId="{C3FECAC5-5196-4F44-A42F-8697366354AE}" srcId="{66376896-903D-456E-A210-9C9314675FD4}" destId="{BDB2C71D-F892-4C6B-AC10-BAB0E0D667FF}" srcOrd="0" destOrd="0" parTransId="{55180142-0324-4C39-8F75-55A2ED1B3BB0}" sibTransId="{FB780FE4-9AED-4467-BF6A-103265599720}"/>
    <dgm:cxn modelId="{B3E8A0C9-B122-49B3-9EB7-508D04D23DDA}" srcId="{56787C2B-51E0-4E16-9BCE-0B0FC6E7B3EB}" destId="{A0D5CC04-0FB8-4B82-B955-81DE1928A767}" srcOrd="0" destOrd="0" parTransId="{A71D263F-E6C9-482D-8795-15DB46830713}" sibTransId="{061BE408-E2BD-457A-887E-9C8444CB6831}"/>
    <dgm:cxn modelId="{CDA617CD-132D-4F41-BBB0-3090EBA0C584}" type="presOf" srcId="{D0703C4B-BCC6-4CBE-B8CD-1D7BF417A0FA}" destId="{B39A04A8-6501-460B-AA3D-04C59A7513E7}" srcOrd="0" destOrd="0" presId="urn:microsoft.com/office/officeart/2005/8/layout/hProcess7"/>
    <dgm:cxn modelId="{09BEA5CF-DFBE-4BAB-87CA-AF05F70B8AE1}" type="presOf" srcId="{D2D1BD21-DCE5-498A-A92E-6CE0F2B3663C}" destId="{11488D5B-286C-4A8F-908D-9E7CA195B686}" srcOrd="0" destOrd="0" presId="urn:microsoft.com/office/officeart/2005/8/layout/hProcess7"/>
    <dgm:cxn modelId="{C6BCA9CF-8357-4F0B-A799-B22CF00D9636}" srcId="{D0703C4B-BCC6-4CBE-B8CD-1D7BF417A0FA}" destId="{80397D9D-8A84-4574-B91E-397B3670D467}" srcOrd="3" destOrd="0" parTransId="{39E427F2-8B39-4009-B60E-F02D58F1B118}" sibTransId="{1A443450-4137-4FC9-A7F8-8DDA80C50EEA}"/>
    <dgm:cxn modelId="{515CFBCF-4CC0-4EF4-A75A-E81F0505B5FE}" srcId="{D0703C4B-BCC6-4CBE-B8CD-1D7BF417A0FA}" destId="{E548BED8-0377-4E81-A4AF-C7D54933625A}" srcOrd="4" destOrd="0" parTransId="{B2C2148A-B15F-458F-B0DE-AF6620177FC6}" sibTransId="{5DF5EE30-E58F-47F0-A9BE-E6BCD088E384}"/>
    <dgm:cxn modelId="{25E994DC-92CE-4113-B076-08EFF560E23A}" type="presOf" srcId="{66376896-903D-456E-A210-9C9314675FD4}" destId="{AA5902F7-E3D8-4690-84E0-69A61E5DB85A}" srcOrd="0" destOrd="0" presId="urn:microsoft.com/office/officeart/2005/8/layout/hProcess7"/>
    <dgm:cxn modelId="{069129DD-D796-4C42-8889-6C4E3CA2CBF6}" type="presOf" srcId="{A0D5CC04-0FB8-4B82-B955-81DE1928A767}" destId="{B91F126A-632C-4F54-A78F-190F332DCB61}" srcOrd="0" destOrd="0" presId="urn:microsoft.com/office/officeart/2005/8/layout/hProcess7"/>
    <dgm:cxn modelId="{509DCFE2-B45D-413F-B88C-4F82FDE498F7}" srcId="{D0703C4B-BCC6-4CBE-B8CD-1D7BF417A0FA}" destId="{66376896-903D-456E-A210-9C9314675FD4}" srcOrd="5" destOrd="0" parTransId="{9EF6F51F-9B9E-4F0C-B236-D11FDA92A17F}" sibTransId="{B122F78B-BDE5-4D01-A497-DDB285C45154}"/>
    <dgm:cxn modelId="{E21E16EE-7833-4231-9896-EA5490B1D0A8}" srcId="{D2D1BD21-DCE5-498A-A92E-6CE0F2B3663C}" destId="{FE42580A-BE43-4EC0-BE45-938C5C21BA7A}" srcOrd="0" destOrd="0" parTransId="{91E595CC-3BBF-4005-AB0C-8955AB249B2A}" sibTransId="{9D28D801-920F-48C4-B21B-DC86F1111659}"/>
    <dgm:cxn modelId="{5FAC4BF4-7DFD-4C63-BF53-CF3B586EA26F}" srcId="{D0703C4B-BCC6-4CBE-B8CD-1D7BF417A0FA}" destId="{D2D1BD21-DCE5-498A-A92E-6CE0F2B3663C}" srcOrd="2" destOrd="0" parTransId="{CE35EA7F-A7C1-416C-8E84-13C362E4E870}" sibTransId="{B49F52AD-0A7E-4E1F-8C03-F7A7802B3146}"/>
    <dgm:cxn modelId="{DD7A2BF7-E226-4FA3-9CD8-F80C786ECC39}" type="presOf" srcId="{EA79C7A2-7526-418B-9877-65A302E36FB1}" destId="{6ED0C8A4-A2EC-4662-A3FA-6B883B1ACFD0}" srcOrd="0" destOrd="0" presId="urn:microsoft.com/office/officeart/2005/8/layout/hProcess7"/>
    <dgm:cxn modelId="{B97A8FF7-D04A-4EB4-A5DE-929B09EA3623}" type="presOf" srcId="{BDB2C71D-F892-4C6B-AC10-BAB0E0D667FF}" destId="{8B8C38B3-D348-40AB-B658-18D059F3C945}" srcOrd="0" destOrd="0" presId="urn:microsoft.com/office/officeart/2005/8/layout/hProcess7"/>
    <dgm:cxn modelId="{6E49B6FF-CCE5-434C-AD0D-24F3A2882200}" srcId="{80397D9D-8A84-4574-B91E-397B3670D467}" destId="{91A0EDA5-AA67-4F66-8A7B-01B16B5E3BEF}" srcOrd="1" destOrd="0" parTransId="{542F695B-B750-48E7-8C4B-B804D818BF74}" sibTransId="{91A8A695-1FF4-4D62-97AD-18CAA90DCDB9}"/>
    <dgm:cxn modelId="{0D5011A9-E846-42A7-885A-562EF154093E}" type="presParOf" srcId="{B39A04A8-6501-460B-AA3D-04C59A7513E7}" destId="{23CAB7B0-71A0-48A1-982A-F01AF437A865}" srcOrd="0" destOrd="0" presId="urn:microsoft.com/office/officeart/2005/8/layout/hProcess7"/>
    <dgm:cxn modelId="{52C704A2-97D3-4308-B3F1-5325A0F3CB54}" type="presParOf" srcId="{23CAB7B0-71A0-48A1-982A-F01AF437A865}" destId="{073D48EB-2768-4F76-B424-AC0E8B7FE44A}" srcOrd="0" destOrd="0" presId="urn:microsoft.com/office/officeart/2005/8/layout/hProcess7"/>
    <dgm:cxn modelId="{58B829F5-C366-4BAF-B3D5-925B9FD1D141}" type="presParOf" srcId="{23CAB7B0-71A0-48A1-982A-F01AF437A865}" destId="{0976876D-9CCC-41DA-A4BC-FC287AE6C8F5}" srcOrd="1" destOrd="0" presId="urn:microsoft.com/office/officeart/2005/8/layout/hProcess7"/>
    <dgm:cxn modelId="{2DDF1760-3317-49B9-8EB1-4A582E3E3846}" type="presParOf" srcId="{23CAB7B0-71A0-48A1-982A-F01AF437A865}" destId="{B91F126A-632C-4F54-A78F-190F332DCB61}" srcOrd="2" destOrd="0" presId="urn:microsoft.com/office/officeart/2005/8/layout/hProcess7"/>
    <dgm:cxn modelId="{A4971278-C1E1-48E4-9214-9C505A4C33F5}" type="presParOf" srcId="{B39A04A8-6501-460B-AA3D-04C59A7513E7}" destId="{2B5986DC-DC8B-4E3E-9F3A-7A6DC0BB0AFF}" srcOrd="1" destOrd="0" presId="urn:microsoft.com/office/officeart/2005/8/layout/hProcess7"/>
    <dgm:cxn modelId="{34F8882F-94C5-4DA6-9C4F-E448674A8753}" type="presParOf" srcId="{B39A04A8-6501-460B-AA3D-04C59A7513E7}" destId="{8D76DE5D-11C3-4087-9047-A4B465AA277E}" srcOrd="2" destOrd="0" presId="urn:microsoft.com/office/officeart/2005/8/layout/hProcess7"/>
    <dgm:cxn modelId="{E605D220-2153-45D5-A436-417DDA98F9C3}" type="presParOf" srcId="{8D76DE5D-11C3-4087-9047-A4B465AA277E}" destId="{1BE3DA94-4BC7-4CA9-9A15-948FFAE17E29}" srcOrd="0" destOrd="0" presId="urn:microsoft.com/office/officeart/2005/8/layout/hProcess7"/>
    <dgm:cxn modelId="{C98C9EE2-5D26-4CD3-9EF9-9532DDAB6DA6}" type="presParOf" srcId="{8D76DE5D-11C3-4087-9047-A4B465AA277E}" destId="{B87F6201-CE98-464F-A50C-E4744418F43F}" srcOrd="1" destOrd="0" presId="urn:microsoft.com/office/officeart/2005/8/layout/hProcess7"/>
    <dgm:cxn modelId="{8209CFC1-8DC5-49E6-8C02-80A71800C053}" type="presParOf" srcId="{8D76DE5D-11C3-4087-9047-A4B465AA277E}" destId="{288D54E1-A5D2-4DDA-B597-96B3FEDFAB4F}" srcOrd="2" destOrd="0" presId="urn:microsoft.com/office/officeart/2005/8/layout/hProcess7"/>
    <dgm:cxn modelId="{6A3D8358-EC94-4EB4-B2CD-46BCD92D452D}" type="presParOf" srcId="{B39A04A8-6501-460B-AA3D-04C59A7513E7}" destId="{D261D5EC-9485-4008-9C6D-6A9485557B51}" srcOrd="3" destOrd="0" presId="urn:microsoft.com/office/officeart/2005/8/layout/hProcess7"/>
    <dgm:cxn modelId="{935F3524-B7F8-44CF-9205-B50AC21E023F}" type="presParOf" srcId="{B39A04A8-6501-460B-AA3D-04C59A7513E7}" destId="{E99909FD-3FA3-4232-B627-F3EBAB9ED48B}" srcOrd="4" destOrd="0" presId="urn:microsoft.com/office/officeart/2005/8/layout/hProcess7"/>
    <dgm:cxn modelId="{EC46A4A0-14BF-43EB-A6C1-A69642B8C9F5}" type="presParOf" srcId="{E99909FD-3FA3-4232-B627-F3EBAB9ED48B}" destId="{40A55FB9-1E18-4E0D-9B4F-1F1C74D8F30E}" srcOrd="0" destOrd="0" presId="urn:microsoft.com/office/officeart/2005/8/layout/hProcess7"/>
    <dgm:cxn modelId="{40E62F6E-81F5-4A05-AB70-7FAF0B56BAF0}" type="presParOf" srcId="{E99909FD-3FA3-4232-B627-F3EBAB9ED48B}" destId="{D8D74AF1-5EEA-4AE8-85AC-EB286AF2AD3F}" srcOrd="1" destOrd="0" presId="urn:microsoft.com/office/officeart/2005/8/layout/hProcess7"/>
    <dgm:cxn modelId="{F2E1CDA4-943A-4139-8598-5030D1596A9B}" type="presParOf" srcId="{E99909FD-3FA3-4232-B627-F3EBAB9ED48B}" destId="{A727EBC5-BF57-4C9D-9CD9-1C33A53A0F96}" srcOrd="2" destOrd="0" presId="urn:microsoft.com/office/officeart/2005/8/layout/hProcess7"/>
    <dgm:cxn modelId="{A02BB39F-E50A-4546-89EA-C20EF77E7E78}" type="presParOf" srcId="{B39A04A8-6501-460B-AA3D-04C59A7513E7}" destId="{5D69BD67-648E-4DCC-84A3-94DE1744B7A3}" srcOrd="5" destOrd="0" presId="urn:microsoft.com/office/officeart/2005/8/layout/hProcess7"/>
    <dgm:cxn modelId="{0B1889E8-FF8B-4A57-8F99-3B7D28F06480}" type="presParOf" srcId="{B39A04A8-6501-460B-AA3D-04C59A7513E7}" destId="{D76B60EF-9F5D-4903-A3B6-E8049FE95750}" srcOrd="6" destOrd="0" presId="urn:microsoft.com/office/officeart/2005/8/layout/hProcess7"/>
    <dgm:cxn modelId="{851AA66D-DDBA-4F6C-835E-20A16D975A2D}" type="presParOf" srcId="{D76B60EF-9F5D-4903-A3B6-E8049FE95750}" destId="{2426CCAF-E03C-4475-A4BE-BB2DCE609AAF}" srcOrd="0" destOrd="0" presId="urn:microsoft.com/office/officeart/2005/8/layout/hProcess7"/>
    <dgm:cxn modelId="{D75AA6BC-C171-42EA-AFA9-58A4500691A4}" type="presParOf" srcId="{D76B60EF-9F5D-4903-A3B6-E8049FE95750}" destId="{4AF0676D-2811-429B-AD3C-6237AA8A1D05}" srcOrd="1" destOrd="0" presId="urn:microsoft.com/office/officeart/2005/8/layout/hProcess7"/>
    <dgm:cxn modelId="{61D577B4-1E86-4C38-B8A4-510E7148A2F4}" type="presParOf" srcId="{D76B60EF-9F5D-4903-A3B6-E8049FE95750}" destId="{6E26F575-A8AA-492D-9A48-80C8BCC59EE0}" srcOrd="2" destOrd="0" presId="urn:microsoft.com/office/officeart/2005/8/layout/hProcess7"/>
    <dgm:cxn modelId="{31FA8DE9-FF32-4486-AE5B-06F98F232D44}" type="presParOf" srcId="{B39A04A8-6501-460B-AA3D-04C59A7513E7}" destId="{F6079DB9-E283-4460-8D1E-4248128D7286}" srcOrd="7" destOrd="0" presId="urn:microsoft.com/office/officeart/2005/8/layout/hProcess7"/>
    <dgm:cxn modelId="{EFD25AC2-37D8-40D0-AE3E-A870A7568169}" type="presParOf" srcId="{B39A04A8-6501-460B-AA3D-04C59A7513E7}" destId="{66E2C8F7-2F58-4E3C-A88A-BF7E8E6628AB}" srcOrd="8" destOrd="0" presId="urn:microsoft.com/office/officeart/2005/8/layout/hProcess7"/>
    <dgm:cxn modelId="{4C231A00-0AC9-4074-8194-2B271399FAED}" type="presParOf" srcId="{66E2C8F7-2F58-4E3C-A88A-BF7E8E6628AB}" destId="{11488D5B-286C-4A8F-908D-9E7CA195B686}" srcOrd="0" destOrd="0" presId="urn:microsoft.com/office/officeart/2005/8/layout/hProcess7"/>
    <dgm:cxn modelId="{AF8EE859-6D0F-4AEA-9E92-A05C2801425E}" type="presParOf" srcId="{66E2C8F7-2F58-4E3C-A88A-BF7E8E6628AB}" destId="{DDC8C138-0AC0-4D94-86B6-18ADCFB5B5B3}" srcOrd="1" destOrd="0" presId="urn:microsoft.com/office/officeart/2005/8/layout/hProcess7"/>
    <dgm:cxn modelId="{BD8B8249-56BC-4425-B7B1-79CFB5E97CF1}" type="presParOf" srcId="{66E2C8F7-2F58-4E3C-A88A-BF7E8E6628AB}" destId="{7ADF165D-9056-4970-9087-7BE36382A586}" srcOrd="2" destOrd="0" presId="urn:microsoft.com/office/officeart/2005/8/layout/hProcess7"/>
    <dgm:cxn modelId="{D62EECCE-471E-49FA-A8B4-F2D8889B0533}" type="presParOf" srcId="{B39A04A8-6501-460B-AA3D-04C59A7513E7}" destId="{CDB01446-8DA7-4691-BEC7-6387923E5FC4}" srcOrd="9" destOrd="0" presId="urn:microsoft.com/office/officeart/2005/8/layout/hProcess7"/>
    <dgm:cxn modelId="{6F1D02FD-B6B4-4578-9AC1-FF64DBC78A24}" type="presParOf" srcId="{B39A04A8-6501-460B-AA3D-04C59A7513E7}" destId="{63011B2C-25D1-4000-BAAA-541FEB57B31C}" srcOrd="10" destOrd="0" presId="urn:microsoft.com/office/officeart/2005/8/layout/hProcess7"/>
    <dgm:cxn modelId="{5C20EA5E-6AA3-46A9-8373-194DA556858E}" type="presParOf" srcId="{63011B2C-25D1-4000-BAAA-541FEB57B31C}" destId="{FFCAAFE2-DC6E-44D6-8E31-D13B882EE508}" srcOrd="0" destOrd="0" presId="urn:microsoft.com/office/officeart/2005/8/layout/hProcess7"/>
    <dgm:cxn modelId="{8C0E0062-2732-4991-8744-3DEAD9382CA8}" type="presParOf" srcId="{63011B2C-25D1-4000-BAAA-541FEB57B31C}" destId="{D2CD36AA-15CE-4211-A92C-709726DC6E4E}" srcOrd="1" destOrd="0" presId="urn:microsoft.com/office/officeart/2005/8/layout/hProcess7"/>
    <dgm:cxn modelId="{128D3713-1B3B-4FAA-BFED-4DFA48A1C1FA}" type="presParOf" srcId="{63011B2C-25D1-4000-BAAA-541FEB57B31C}" destId="{C1F190A1-7163-45B5-AFAA-5B267C31F291}" srcOrd="2" destOrd="0" presId="urn:microsoft.com/office/officeart/2005/8/layout/hProcess7"/>
    <dgm:cxn modelId="{33275C07-6C02-414A-A0FD-0D91FB5FF55D}" type="presParOf" srcId="{B39A04A8-6501-460B-AA3D-04C59A7513E7}" destId="{AF25AE5E-A3CD-4531-93A1-04F83DA14602}" srcOrd="11" destOrd="0" presId="urn:microsoft.com/office/officeart/2005/8/layout/hProcess7"/>
    <dgm:cxn modelId="{2FBD64DD-344C-43C1-B461-90357307D927}" type="presParOf" srcId="{B39A04A8-6501-460B-AA3D-04C59A7513E7}" destId="{542E8035-F3A6-4E28-B03F-33DF0E90D9C1}" srcOrd="12" destOrd="0" presId="urn:microsoft.com/office/officeart/2005/8/layout/hProcess7"/>
    <dgm:cxn modelId="{A56E4F63-5931-472A-A9AA-7B451160F86E}" type="presParOf" srcId="{542E8035-F3A6-4E28-B03F-33DF0E90D9C1}" destId="{BA7B8115-059B-44A6-BE99-ECDDC199C540}" srcOrd="0" destOrd="0" presId="urn:microsoft.com/office/officeart/2005/8/layout/hProcess7"/>
    <dgm:cxn modelId="{0EC3CAF3-642F-4306-847E-D25D034A9AE9}" type="presParOf" srcId="{542E8035-F3A6-4E28-B03F-33DF0E90D9C1}" destId="{E14BE203-05D2-45D4-9C26-F24A6014D822}" srcOrd="1" destOrd="0" presId="urn:microsoft.com/office/officeart/2005/8/layout/hProcess7"/>
    <dgm:cxn modelId="{DC12C956-0737-4805-B7EC-130FC4844C60}" type="presParOf" srcId="{542E8035-F3A6-4E28-B03F-33DF0E90D9C1}" destId="{E623210C-38D2-416B-B626-0765FF18BE6C}" srcOrd="2" destOrd="0" presId="urn:microsoft.com/office/officeart/2005/8/layout/hProcess7"/>
    <dgm:cxn modelId="{5BABCC0F-733C-43CA-A43B-B2F620782221}" type="presParOf" srcId="{B39A04A8-6501-460B-AA3D-04C59A7513E7}" destId="{101DCE39-4788-442E-B3A2-F4590A5654C5}" srcOrd="13" destOrd="0" presId="urn:microsoft.com/office/officeart/2005/8/layout/hProcess7"/>
    <dgm:cxn modelId="{D0B47630-2501-4108-82CE-52A47BF61DDD}" type="presParOf" srcId="{B39A04A8-6501-460B-AA3D-04C59A7513E7}" destId="{603DF093-ACF7-48D8-A4D3-91F08603D718}" srcOrd="14" destOrd="0" presId="urn:microsoft.com/office/officeart/2005/8/layout/hProcess7"/>
    <dgm:cxn modelId="{C54B52D7-AB65-44D7-A942-F861A9D2F968}" type="presParOf" srcId="{603DF093-ACF7-48D8-A4D3-91F08603D718}" destId="{D1CD77C6-3510-4E9D-A984-E16670E78C23}" srcOrd="0" destOrd="0" presId="urn:microsoft.com/office/officeart/2005/8/layout/hProcess7"/>
    <dgm:cxn modelId="{6EEF23DA-438A-4AFC-A0A1-B20B64D7E3AA}" type="presParOf" srcId="{603DF093-ACF7-48D8-A4D3-91F08603D718}" destId="{01C60A4F-591B-4C76-915E-51AEB4E62BE4}" srcOrd="1" destOrd="0" presId="urn:microsoft.com/office/officeart/2005/8/layout/hProcess7"/>
    <dgm:cxn modelId="{F2AD1142-6704-4A7C-BDD0-B6B0B34530AF}" type="presParOf" srcId="{603DF093-ACF7-48D8-A4D3-91F08603D718}" destId="{B1A428AF-5C75-419A-A134-B041C5666818}" srcOrd="2" destOrd="0" presId="urn:microsoft.com/office/officeart/2005/8/layout/hProcess7"/>
    <dgm:cxn modelId="{9FD1228A-8CC1-47CB-8D2F-38D16693D9B8}" type="presParOf" srcId="{B39A04A8-6501-460B-AA3D-04C59A7513E7}" destId="{846B051D-5039-4D6E-981E-0AFC262B5E04}" srcOrd="15" destOrd="0" presId="urn:microsoft.com/office/officeart/2005/8/layout/hProcess7"/>
    <dgm:cxn modelId="{ACDF1BC4-C6FB-408B-B889-6255CEED768D}" type="presParOf" srcId="{B39A04A8-6501-460B-AA3D-04C59A7513E7}" destId="{8D88D189-0AF5-476B-8B83-B4EC4FB1FE63}" srcOrd="16" destOrd="0" presId="urn:microsoft.com/office/officeart/2005/8/layout/hProcess7"/>
    <dgm:cxn modelId="{E77C9B66-2A43-4E96-9699-4B9D164A5C11}" type="presParOf" srcId="{8D88D189-0AF5-476B-8B83-B4EC4FB1FE63}" destId="{94154043-83BC-46BA-B7A7-FECF112C3D5A}" srcOrd="0" destOrd="0" presId="urn:microsoft.com/office/officeart/2005/8/layout/hProcess7"/>
    <dgm:cxn modelId="{D0756E5A-8A1D-48D9-846D-8E28F043439C}" type="presParOf" srcId="{8D88D189-0AF5-476B-8B83-B4EC4FB1FE63}" destId="{917EC660-C936-4463-8B44-70B44E4EECBD}" srcOrd="1" destOrd="0" presId="urn:microsoft.com/office/officeart/2005/8/layout/hProcess7"/>
    <dgm:cxn modelId="{94A89502-BCBB-4AFB-A24E-665839584FD1}" type="presParOf" srcId="{8D88D189-0AF5-476B-8B83-B4EC4FB1FE63}" destId="{59D64B05-64FD-4BED-A1CF-CEE5E90B14F7}" srcOrd="2" destOrd="0" presId="urn:microsoft.com/office/officeart/2005/8/layout/hProcess7"/>
    <dgm:cxn modelId="{201E1016-001A-410C-AB42-C1A51F24862C}" type="presParOf" srcId="{B39A04A8-6501-460B-AA3D-04C59A7513E7}" destId="{2CA62EF9-D649-4E67-A5CA-4D2EB789811E}" srcOrd="17" destOrd="0" presId="urn:microsoft.com/office/officeart/2005/8/layout/hProcess7"/>
    <dgm:cxn modelId="{853DEEB1-5403-467B-B1F7-35335CEC169F}" type="presParOf" srcId="{B39A04A8-6501-460B-AA3D-04C59A7513E7}" destId="{2D210B4F-0B2A-4D9E-A7CE-8CCF71ED8F49}" srcOrd="18" destOrd="0" presId="urn:microsoft.com/office/officeart/2005/8/layout/hProcess7"/>
    <dgm:cxn modelId="{F1D99324-E353-4625-99EA-C25979D5753D}" type="presParOf" srcId="{2D210B4F-0B2A-4D9E-A7CE-8CCF71ED8F49}" destId="{C0A7DD90-20A0-466F-8E11-9ACFF6ADF89A}" srcOrd="0" destOrd="0" presId="urn:microsoft.com/office/officeart/2005/8/layout/hProcess7"/>
    <dgm:cxn modelId="{C918E225-EE02-4D1D-B4F6-8FF134CFDADC}" type="presParOf" srcId="{2D210B4F-0B2A-4D9E-A7CE-8CCF71ED8F49}" destId="{47183648-A65D-4972-92B1-BF1AD41E8E7F}" srcOrd="1" destOrd="0" presId="urn:microsoft.com/office/officeart/2005/8/layout/hProcess7"/>
    <dgm:cxn modelId="{C29F4242-75F3-45BA-BB54-3844ED73C07A}" type="presParOf" srcId="{2D210B4F-0B2A-4D9E-A7CE-8CCF71ED8F49}" destId="{4B01665F-CE5A-4362-8500-3CADE654C392}" srcOrd="2" destOrd="0" presId="urn:microsoft.com/office/officeart/2005/8/layout/hProcess7"/>
    <dgm:cxn modelId="{E44690EC-A82E-4971-920D-45850ADAB81E}" type="presParOf" srcId="{B39A04A8-6501-460B-AA3D-04C59A7513E7}" destId="{34925E81-A2B8-4E67-B924-060B9E954334}" srcOrd="19" destOrd="0" presId="urn:microsoft.com/office/officeart/2005/8/layout/hProcess7"/>
    <dgm:cxn modelId="{C5A067BD-FEB8-442B-AB52-7224F02744A6}" type="presParOf" srcId="{B39A04A8-6501-460B-AA3D-04C59A7513E7}" destId="{3541A615-6138-41A8-88E3-F33EAA160FD0}" srcOrd="20" destOrd="0" presId="urn:microsoft.com/office/officeart/2005/8/layout/hProcess7"/>
    <dgm:cxn modelId="{5A32565F-8774-469A-AADD-6072442AFBCE}" type="presParOf" srcId="{3541A615-6138-41A8-88E3-F33EAA160FD0}" destId="{AA5902F7-E3D8-4690-84E0-69A61E5DB85A}" srcOrd="0" destOrd="0" presId="urn:microsoft.com/office/officeart/2005/8/layout/hProcess7"/>
    <dgm:cxn modelId="{8545B5D2-A138-40D8-9781-2F90FBF5D704}" type="presParOf" srcId="{3541A615-6138-41A8-88E3-F33EAA160FD0}" destId="{C48CEDA7-4995-4757-96BE-957E00330F5F}" srcOrd="1" destOrd="0" presId="urn:microsoft.com/office/officeart/2005/8/layout/hProcess7"/>
    <dgm:cxn modelId="{C5D83D90-6532-46FD-A9A1-0A959AF3BD9D}" type="presParOf" srcId="{3541A615-6138-41A8-88E3-F33EAA160FD0}" destId="{8B8C38B3-D348-40AB-B658-18D059F3C945}" srcOrd="2" destOrd="0" presId="urn:microsoft.com/office/officeart/2005/8/layout/hProcess7"/>
    <dgm:cxn modelId="{FED0F388-17C0-4FD3-A804-6C593C0CC4E1}" type="presParOf" srcId="{B39A04A8-6501-460B-AA3D-04C59A7513E7}" destId="{BE9772DC-500A-41C8-91BD-B2A96C416FF3}" srcOrd="21" destOrd="0" presId="urn:microsoft.com/office/officeart/2005/8/layout/hProcess7"/>
    <dgm:cxn modelId="{32FE3110-5FF2-407F-AF64-BB90833D7F18}" type="presParOf" srcId="{B39A04A8-6501-460B-AA3D-04C59A7513E7}" destId="{E7A27699-FE8F-4DBB-9354-772EACBA7204}" srcOrd="22" destOrd="0" presId="urn:microsoft.com/office/officeart/2005/8/layout/hProcess7"/>
    <dgm:cxn modelId="{BD73E6E4-909E-474A-BBC4-81FCE4F3AA39}" type="presParOf" srcId="{E7A27699-FE8F-4DBB-9354-772EACBA7204}" destId="{D356AE8E-1EF9-4217-A9CB-C852566B490B}" srcOrd="0" destOrd="0" presId="urn:microsoft.com/office/officeart/2005/8/layout/hProcess7"/>
    <dgm:cxn modelId="{11969A25-19E7-4C09-95F4-32D11EE9AAAB}" type="presParOf" srcId="{E7A27699-FE8F-4DBB-9354-772EACBA7204}" destId="{96FA67ED-DD4C-40E7-B3A4-E35B1E3277A3}" srcOrd="1" destOrd="0" presId="urn:microsoft.com/office/officeart/2005/8/layout/hProcess7"/>
    <dgm:cxn modelId="{2581DD9D-DD65-4903-B604-2B30272BAF34}" type="presParOf" srcId="{E7A27699-FE8F-4DBB-9354-772EACBA7204}" destId="{4B828691-16CC-40E3-9773-6CF51937F134}" srcOrd="2" destOrd="0" presId="urn:microsoft.com/office/officeart/2005/8/layout/hProcess7"/>
    <dgm:cxn modelId="{DCC91E8E-EE34-497A-B3DC-FFBC7800834B}" type="presParOf" srcId="{B39A04A8-6501-460B-AA3D-04C59A7513E7}" destId="{4EC3622D-9151-4352-953A-E926ED2B7953}" srcOrd="23" destOrd="0" presId="urn:microsoft.com/office/officeart/2005/8/layout/hProcess7"/>
    <dgm:cxn modelId="{F2E6C455-DB78-4F1C-845F-D23A38890040}" type="presParOf" srcId="{B39A04A8-6501-460B-AA3D-04C59A7513E7}" destId="{1D8001D7-7EF8-4116-8008-4A28B151B210}" srcOrd="24" destOrd="0" presId="urn:microsoft.com/office/officeart/2005/8/layout/hProcess7"/>
    <dgm:cxn modelId="{FDDF7A19-BA52-4CC2-822F-0B4380C152BA}" type="presParOf" srcId="{1D8001D7-7EF8-4116-8008-4A28B151B210}" destId="{4659DBF7-75CB-4C12-B872-48F523BCE419}" srcOrd="0" destOrd="0" presId="urn:microsoft.com/office/officeart/2005/8/layout/hProcess7"/>
    <dgm:cxn modelId="{CA5671CF-5593-40A9-A5FD-3F782F48B3F9}" type="presParOf" srcId="{1D8001D7-7EF8-4116-8008-4A28B151B210}" destId="{72C95581-CB1B-4DDE-98CE-D443AEA3B9F9}" srcOrd="1" destOrd="0" presId="urn:microsoft.com/office/officeart/2005/8/layout/hProcess7"/>
    <dgm:cxn modelId="{813DC59D-4355-44BC-8EC2-0B20F3885B98}" type="presParOf" srcId="{1D8001D7-7EF8-4116-8008-4A28B151B210}" destId="{6ED0C8A4-A2EC-4662-A3FA-6B883B1ACFD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A4E3F4-45B7-4795-966B-011C45D851BE}"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D513C34-4988-43BF-8FC5-45DADFD972DA}">
      <dgm:prSet phldrT="[Text]" custT="1"/>
      <dgm:spPr/>
      <dgm:t>
        <a:bodyPr/>
        <a:lstStyle/>
        <a:p>
          <a:r>
            <a:rPr lang="en-US" sz="1600"/>
            <a:t>In 1998, </a:t>
          </a:r>
          <a:r>
            <a:rPr lang="en-US" sz="1600" b="1"/>
            <a:t>1200 pedestrians </a:t>
          </a:r>
        </a:p>
        <a:p>
          <a:r>
            <a:rPr lang="en-US" sz="1600"/>
            <a:t>transported to local hospitals</a:t>
          </a:r>
        </a:p>
        <a:p>
          <a:r>
            <a:rPr lang="en-US" sz="1600"/>
            <a:t>(~3 incidents per day) </a:t>
          </a:r>
          <a:endParaRPr lang="en-US" sz="800"/>
        </a:p>
      </dgm:t>
    </dgm:pt>
    <dgm:pt modelId="{32A5BAF9-7E25-4BC6-8114-6EC01C4E0E33}" type="parTrans" cxnId="{CE9D25C9-C66A-4BFD-AA38-87BA2F7CA634}">
      <dgm:prSet/>
      <dgm:spPr/>
      <dgm:t>
        <a:bodyPr/>
        <a:lstStyle/>
        <a:p>
          <a:endParaRPr lang="en-US"/>
        </a:p>
      </dgm:t>
    </dgm:pt>
    <dgm:pt modelId="{37D1B708-D2CC-4872-BB7E-1E9E847E9F02}" type="sibTrans" cxnId="{CE9D25C9-C66A-4BFD-AA38-87BA2F7CA634}">
      <dgm:prSet/>
      <dgm:spPr/>
      <dgm:t>
        <a:bodyPr/>
        <a:lstStyle/>
        <a:p>
          <a:endParaRPr lang="en-US"/>
        </a:p>
      </dgm:t>
    </dgm:pt>
    <dgm:pt modelId="{82624C0F-8FFF-43F9-B900-DBD02BCD97AD}">
      <dgm:prSet phldrT="[Text]" custT="1"/>
      <dgm:spPr/>
      <dgm:t>
        <a:bodyPr/>
        <a:lstStyle/>
        <a:p>
          <a:r>
            <a:rPr lang="en-US" sz="1600"/>
            <a:t>Observed </a:t>
          </a:r>
          <a:r>
            <a:rPr lang="en-US" sz="1600" b="1"/>
            <a:t>122%</a:t>
          </a:r>
          <a:r>
            <a:rPr lang="en-US" sz="1600"/>
            <a:t> increase in accidents between 2007-2009</a:t>
          </a:r>
        </a:p>
      </dgm:t>
    </dgm:pt>
    <dgm:pt modelId="{824E79C6-3FEE-481D-9B1A-77F9A2DE57F9}" type="parTrans" cxnId="{ADE56B88-153C-411C-959C-D2FDD755987D}">
      <dgm:prSet/>
      <dgm:spPr/>
      <dgm:t>
        <a:bodyPr/>
        <a:lstStyle/>
        <a:p>
          <a:endParaRPr lang="en-US"/>
        </a:p>
      </dgm:t>
    </dgm:pt>
    <dgm:pt modelId="{9F7EE4F9-736D-431C-A9F5-FB4C3DD2E607}" type="sibTrans" cxnId="{ADE56B88-153C-411C-959C-D2FDD755987D}">
      <dgm:prSet/>
      <dgm:spPr/>
      <dgm:t>
        <a:bodyPr/>
        <a:lstStyle/>
        <a:p>
          <a:endParaRPr lang="en-US"/>
        </a:p>
      </dgm:t>
    </dgm:pt>
    <dgm:pt modelId="{BBB32FD5-D147-4B8C-90C9-8D10861ED7FF}">
      <dgm:prSet phldrT="[Text]" custT="1"/>
      <dgm:spPr/>
      <dgm:t>
        <a:bodyPr/>
        <a:lstStyle/>
        <a:p>
          <a:r>
            <a:rPr lang="en-US" sz="1600" b="1"/>
            <a:t>1,411 </a:t>
          </a:r>
          <a:r>
            <a:rPr lang="en-US" sz="1600"/>
            <a:t>bike-related injuries visits including outside of Boston zip codes  </a:t>
          </a:r>
        </a:p>
        <a:p>
          <a:r>
            <a:rPr lang="en-US" sz="1600"/>
            <a:t>VS.</a:t>
          </a:r>
        </a:p>
        <a:p>
          <a:r>
            <a:rPr lang="en-US" sz="1600" b="1"/>
            <a:t>768 </a:t>
          </a:r>
          <a:r>
            <a:rPr lang="en-US" sz="1600"/>
            <a:t>Bike-related injuries visits for Boston zip code </a:t>
          </a:r>
        </a:p>
        <a:p>
          <a:endParaRPr lang="en-US" sz="800"/>
        </a:p>
      </dgm:t>
    </dgm:pt>
    <dgm:pt modelId="{CA906B68-0B51-467F-8BC7-2CCF5809D6CD}" type="parTrans" cxnId="{75AAEF9F-9DF0-4C29-959B-497AF4A96F6D}">
      <dgm:prSet/>
      <dgm:spPr/>
      <dgm:t>
        <a:bodyPr/>
        <a:lstStyle/>
        <a:p>
          <a:endParaRPr lang="en-US"/>
        </a:p>
      </dgm:t>
    </dgm:pt>
    <dgm:pt modelId="{5755336A-4024-4B81-9A58-46FD6C3F93F9}" type="sibTrans" cxnId="{75AAEF9F-9DF0-4C29-959B-497AF4A96F6D}">
      <dgm:prSet/>
      <dgm:spPr/>
      <dgm:t>
        <a:bodyPr/>
        <a:lstStyle/>
        <a:p>
          <a:endParaRPr lang="en-US"/>
        </a:p>
      </dgm:t>
    </dgm:pt>
    <dgm:pt modelId="{BF4B3316-F575-4F9C-AB4D-EF5F8472A300}" type="pres">
      <dgm:prSet presAssocID="{C1A4E3F4-45B7-4795-966B-011C45D851BE}" presName="Name0" presStyleCnt="0">
        <dgm:presLayoutVars>
          <dgm:dir/>
          <dgm:resizeHandles val="exact"/>
        </dgm:presLayoutVars>
      </dgm:prSet>
      <dgm:spPr/>
    </dgm:pt>
    <dgm:pt modelId="{ABBFEB98-E81F-43B9-A470-2C337662B2B2}" type="pres">
      <dgm:prSet presAssocID="{7D513C34-4988-43BF-8FC5-45DADFD972DA}" presName="compNode" presStyleCnt="0"/>
      <dgm:spPr/>
    </dgm:pt>
    <dgm:pt modelId="{7DCCD750-278B-4301-A6E6-BD4293149B47}" type="pres">
      <dgm:prSet presAssocID="{7D513C34-4988-43BF-8FC5-45DADFD972DA}" presName="pictRect" presStyleLbl="node1" presStyleIdx="0" presStyleCnt="3"/>
      <dgm:spPr>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5550" r="15550"/>
          </a:stretch>
        </a:blipFill>
        <a:ln>
          <a:noFill/>
        </a:ln>
      </dgm:spPr>
      <dgm:extLst>
        <a:ext uri="{E40237B7-FDA0-4F09-8148-C483321AD2D9}">
          <dgm14:cNvPr xmlns:dgm14="http://schemas.microsoft.com/office/drawing/2010/diagram" id="0" name="" descr="Cycling with solid fill"/>
        </a:ext>
      </dgm:extLst>
    </dgm:pt>
    <dgm:pt modelId="{559E274D-933F-43D7-8F2A-A6A1A5E96176}" type="pres">
      <dgm:prSet presAssocID="{7D513C34-4988-43BF-8FC5-45DADFD972DA}" presName="textRect" presStyleLbl="revTx" presStyleIdx="0" presStyleCnt="3">
        <dgm:presLayoutVars>
          <dgm:bulletEnabled val="1"/>
        </dgm:presLayoutVars>
      </dgm:prSet>
      <dgm:spPr/>
    </dgm:pt>
    <dgm:pt modelId="{28FE83D5-A05D-4A7F-BDED-11A8E597A918}" type="pres">
      <dgm:prSet presAssocID="{37D1B708-D2CC-4872-BB7E-1E9E847E9F02}" presName="sibTrans" presStyleLbl="sibTrans2D1" presStyleIdx="0" presStyleCnt="0"/>
      <dgm:spPr/>
    </dgm:pt>
    <dgm:pt modelId="{89FC65FD-C8B4-4F48-9388-52AAE7ED7D91}" type="pres">
      <dgm:prSet presAssocID="{82624C0F-8FFF-43F9-B900-DBD02BCD97AD}" presName="compNode" presStyleCnt="0"/>
      <dgm:spPr/>
    </dgm:pt>
    <dgm:pt modelId="{639F701F-4FD3-491C-A056-33356DFD86BE}" type="pres">
      <dgm:prSet presAssocID="{82624C0F-8FFF-43F9-B900-DBD02BCD97AD}" presName="pictRect" presStyleLbl="node1" presStyleIdx="1" presStyleCnt="3"/>
      <dgm:spPr>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5550" r="15550"/>
          </a:stretch>
        </a:blipFill>
        <a:ln>
          <a:noFill/>
        </a:ln>
      </dgm:spPr>
      <dgm:extLst>
        <a:ext uri="{E40237B7-FDA0-4F09-8148-C483321AD2D9}">
          <dgm14:cNvPr xmlns:dgm14="http://schemas.microsoft.com/office/drawing/2010/diagram" id="0" name="" descr="Upward trend with solid fill"/>
        </a:ext>
      </dgm:extLst>
    </dgm:pt>
    <dgm:pt modelId="{2277A660-9493-4ACD-9630-ECA1D4E89C9E}" type="pres">
      <dgm:prSet presAssocID="{82624C0F-8FFF-43F9-B900-DBD02BCD97AD}" presName="textRect" presStyleLbl="revTx" presStyleIdx="1" presStyleCnt="3">
        <dgm:presLayoutVars>
          <dgm:bulletEnabled val="1"/>
        </dgm:presLayoutVars>
      </dgm:prSet>
      <dgm:spPr/>
    </dgm:pt>
    <dgm:pt modelId="{9DC8BEC9-2EF6-44BB-9593-4253B256C685}" type="pres">
      <dgm:prSet presAssocID="{9F7EE4F9-736D-431C-A9F5-FB4C3DD2E607}" presName="sibTrans" presStyleLbl="sibTrans2D1" presStyleIdx="0" presStyleCnt="0"/>
      <dgm:spPr/>
    </dgm:pt>
    <dgm:pt modelId="{B64A02BD-501F-4175-991D-C4554D790FEE}" type="pres">
      <dgm:prSet presAssocID="{BBB32FD5-D147-4B8C-90C9-8D10861ED7FF}" presName="compNode" presStyleCnt="0"/>
      <dgm:spPr/>
    </dgm:pt>
    <dgm:pt modelId="{F0D9A4ED-D074-43EC-BD84-DFC2BFB39895}" type="pres">
      <dgm:prSet presAssocID="{BBB32FD5-D147-4B8C-90C9-8D10861ED7FF}" presName="pictRect" presStyleLbl="nod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15550" r="15550"/>
          </a:stretch>
        </a:blipFill>
        <a:ln>
          <a:noFill/>
        </a:ln>
      </dgm:spPr>
      <dgm:extLst>
        <a:ext uri="{E40237B7-FDA0-4F09-8148-C483321AD2D9}">
          <dgm14:cNvPr xmlns:dgm14="http://schemas.microsoft.com/office/drawing/2010/diagram" id="0" name="" descr="Map with pin with solid fill"/>
        </a:ext>
      </dgm:extLst>
    </dgm:pt>
    <dgm:pt modelId="{9DD0CD4C-2C50-4B19-B17B-E8E6831CE0C8}" type="pres">
      <dgm:prSet presAssocID="{BBB32FD5-D147-4B8C-90C9-8D10861ED7FF}" presName="textRect" presStyleLbl="revTx" presStyleIdx="2" presStyleCnt="3">
        <dgm:presLayoutVars>
          <dgm:bulletEnabled val="1"/>
        </dgm:presLayoutVars>
      </dgm:prSet>
      <dgm:spPr/>
    </dgm:pt>
  </dgm:ptLst>
  <dgm:cxnLst>
    <dgm:cxn modelId="{4464BE1B-902D-4D1E-82E5-4F94790F6555}" type="presOf" srcId="{9F7EE4F9-736D-431C-A9F5-FB4C3DD2E607}" destId="{9DC8BEC9-2EF6-44BB-9593-4253B256C685}" srcOrd="0" destOrd="0" presId="urn:microsoft.com/office/officeart/2005/8/layout/pList1"/>
    <dgm:cxn modelId="{34D5366F-D8B4-4B59-95C4-29934D3B9A78}" type="presOf" srcId="{37D1B708-D2CC-4872-BB7E-1E9E847E9F02}" destId="{28FE83D5-A05D-4A7F-BDED-11A8E597A918}" srcOrd="0" destOrd="0" presId="urn:microsoft.com/office/officeart/2005/8/layout/pList1"/>
    <dgm:cxn modelId="{865B2176-A117-435F-BBBD-55FA79DDF2A1}" type="presOf" srcId="{BBB32FD5-D147-4B8C-90C9-8D10861ED7FF}" destId="{9DD0CD4C-2C50-4B19-B17B-E8E6831CE0C8}" srcOrd="0" destOrd="0" presId="urn:microsoft.com/office/officeart/2005/8/layout/pList1"/>
    <dgm:cxn modelId="{ADE56B88-153C-411C-959C-D2FDD755987D}" srcId="{C1A4E3F4-45B7-4795-966B-011C45D851BE}" destId="{82624C0F-8FFF-43F9-B900-DBD02BCD97AD}" srcOrd="1" destOrd="0" parTransId="{824E79C6-3FEE-481D-9B1A-77F9A2DE57F9}" sibTransId="{9F7EE4F9-736D-431C-A9F5-FB4C3DD2E607}"/>
    <dgm:cxn modelId="{75AAEF9F-9DF0-4C29-959B-497AF4A96F6D}" srcId="{C1A4E3F4-45B7-4795-966B-011C45D851BE}" destId="{BBB32FD5-D147-4B8C-90C9-8D10861ED7FF}" srcOrd="2" destOrd="0" parTransId="{CA906B68-0B51-467F-8BC7-2CCF5809D6CD}" sibTransId="{5755336A-4024-4B81-9A58-46FD6C3F93F9}"/>
    <dgm:cxn modelId="{CDA536A0-D67E-4105-A57E-2EE2DAAAA9C0}" type="presOf" srcId="{82624C0F-8FFF-43F9-B900-DBD02BCD97AD}" destId="{2277A660-9493-4ACD-9630-ECA1D4E89C9E}" srcOrd="0" destOrd="0" presId="urn:microsoft.com/office/officeart/2005/8/layout/pList1"/>
    <dgm:cxn modelId="{CE9D25C9-C66A-4BFD-AA38-87BA2F7CA634}" srcId="{C1A4E3F4-45B7-4795-966B-011C45D851BE}" destId="{7D513C34-4988-43BF-8FC5-45DADFD972DA}" srcOrd="0" destOrd="0" parTransId="{32A5BAF9-7E25-4BC6-8114-6EC01C4E0E33}" sibTransId="{37D1B708-D2CC-4872-BB7E-1E9E847E9F02}"/>
    <dgm:cxn modelId="{0AF7A4C9-7290-473B-8415-A4FE5983AACC}" type="presOf" srcId="{7D513C34-4988-43BF-8FC5-45DADFD972DA}" destId="{559E274D-933F-43D7-8F2A-A6A1A5E96176}" srcOrd="0" destOrd="0" presId="urn:microsoft.com/office/officeart/2005/8/layout/pList1"/>
    <dgm:cxn modelId="{120586FB-5DB1-41EA-827A-4F8643471FFA}" type="presOf" srcId="{C1A4E3F4-45B7-4795-966B-011C45D851BE}" destId="{BF4B3316-F575-4F9C-AB4D-EF5F8472A300}" srcOrd="0" destOrd="0" presId="urn:microsoft.com/office/officeart/2005/8/layout/pList1"/>
    <dgm:cxn modelId="{FECE024B-ABC9-453C-82ED-D0C8257535FA}" type="presParOf" srcId="{BF4B3316-F575-4F9C-AB4D-EF5F8472A300}" destId="{ABBFEB98-E81F-43B9-A470-2C337662B2B2}" srcOrd="0" destOrd="0" presId="urn:microsoft.com/office/officeart/2005/8/layout/pList1"/>
    <dgm:cxn modelId="{64B0662B-B12C-4ED6-99CA-215F5ED96568}" type="presParOf" srcId="{ABBFEB98-E81F-43B9-A470-2C337662B2B2}" destId="{7DCCD750-278B-4301-A6E6-BD4293149B47}" srcOrd="0" destOrd="0" presId="urn:microsoft.com/office/officeart/2005/8/layout/pList1"/>
    <dgm:cxn modelId="{3CEC2B39-9719-4B7B-ACF9-4AB550E68B23}" type="presParOf" srcId="{ABBFEB98-E81F-43B9-A470-2C337662B2B2}" destId="{559E274D-933F-43D7-8F2A-A6A1A5E96176}" srcOrd="1" destOrd="0" presId="urn:microsoft.com/office/officeart/2005/8/layout/pList1"/>
    <dgm:cxn modelId="{BE9ECB1B-F91B-42A8-AD6C-AF46F03F7218}" type="presParOf" srcId="{BF4B3316-F575-4F9C-AB4D-EF5F8472A300}" destId="{28FE83D5-A05D-4A7F-BDED-11A8E597A918}" srcOrd="1" destOrd="0" presId="urn:microsoft.com/office/officeart/2005/8/layout/pList1"/>
    <dgm:cxn modelId="{E7BC6658-68EC-4CCF-85E2-B1E1DA4F7FDC}" type="presParOf" srcId="{BF4B3316-F575-4F9C-AB4D-EF5F8472A300}" destId="{89FC65FD-C8B4-4F48-9388-52AAE7ED7D91}" srcOrd="2" destOrd="0" presId="urn:microsoft.com/office/officeart/2005/8/layout/pList1"/>
    <dgm:cxn modelId="{5C5883C0-E3F0-4177-B051-A49A429F04B3}" type="presParOf" srcId="{89FC65FD-C8B4-4F48-9388-52AAE7ED7D91}" destId="{639F701F-4FD3-491C-A056-33356DFD86BE}" srcOrd="0" destOrd="0" presId="urn:microsoft.com/office/officeart/2005/8/layout/pList1"/>
    <dgm:cxn modelId="{727B1FCE-543D-4ACE-90AF-8A5C54880886}" type="presParOf" srcId="{89FC65FD-C8B4-4F48-9388-52AAE7ED7D91}" destId="{2277A660-9493-4ACD-9630-ECA1D4E89C9E}" srcOrd="1" destOrd="0" presId="urn:microsoft.com/office/officeart/2005/8/layout/pList1"/>
    <dgm:cxn modelId="{BB2C6155-3C1F-406A-9386-29D9E339D0C0}" type="presParOf" srcId="{BF4B3316-F575-4F9C-AB4D-EF5F8472A300}" destId="{9DC8BEC9-2EF6-44BB-9593-4253B256C685}" srcOrd="3" destOrd="0" presId="urn:microsoft.com/office/officeart/2005/8/layout/pList1"/>
    <dgm:cxn modelId="{367C3CE7-9BF2-4B6C-933C-B05ADADF828A}" type="presParOf" srcId="{BF4B3316-F575-4F9C-AB4D-EF5F8472A300}" destId="{B64A02BD-501F-4175-991D-C4554D790FEE}" srcOrd="4" destOrd="0" presId="urn:microsoft.com/office/officeart/2005/8/layout/pList1"/>
    <dgm:cxn modelId="{9C3C737D-73D2-4832-9D6D-DAB1A71E527C}" type="presParOf" srcId="{B64A02BD-501F-4175-991D-C4554D790FEE}" destId="{F0D9A4ED-D074-43EC-BD84-DFC2BFB39895}" srcOrd="0" destOrd="0" presId="urn:microsoft.com/office/officeart/2005/8/layout/pList1"/>
    <dgm:cxn modelId="{8520DA61-00D4-4E92-B127-93F30E750279}" type="presParOf" srcId="{B64A02BD-501F-4175-991D-C4554D790FEE}" destId="{9DD0CD4C-2C50-4B19-B17B-E8E6831CE0C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7E8841-0E1F-4FF0-98C3-6A471BA50BFA}"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BB8A681E-F8FC-4E10-8C03-FB0AD421E74B}">
      <dgm:prSet phldrT="[Text]"/>
      <dgm:spPr/>
      <dgm:t>
        <a:bodyPr/>
        <a:lstStyle/>
        <a:p>
          <a:r>
            <a:rPr lang="en-US"/>
            <a:t>May 19, 2018</a:t>
          </a:r>
        </a:p>
      </dgm:t>
    </dgm:pt>
    <dgm:pt modelId="{39FF7219-EF19-4532-A7F3-B2680BDCB905}" type="parTrans" cxnId="{3B3D76E2-5D1A-430A-BBD4-0A1BB34DC8BB}">
      <dgm:prSet/>
      <dgm:spPr/>
      <dgm:t>
        <a:bodyPr/>
        <a:lstStyle/>
        <a:p>
          <a:endParaRPr lang="en-US"/>
        </a:p>
      </dgm:t>
    </dgm:pt>
    <dgm:pt modelId="{157EC805-AD85-41B7-9A83-201E533D3BE9}" type="sibTrans" cxnId="{3B3D76E2-5D1A-430A-BBD4-0A1BB34DC8BB}">
      <dgm:prSet/>
      <dgm:spPr/>
      <dgm:t>
        <a:bodyPr/>
        <a:lstStyle/>
        <a:p>
          <a:endParaRPr lang="en-US"/>
        </a:p>
      </dgm:t>
    </dgm:pt>
    <dgm:pt modelId="{510BF200-D67A-4A42-BD86-6143C6D44ECB}">
      <dgm:prSet phldrT="[Text]"/>
      <dgm:spPr/>
      <dgm:t>
        <a:bodyPr/>
        <a:lstStyle/>
        <a:p>
          <a:r>
            <a:rPr lang="en-US"/>
            <a:t>7 patients, aged 10-12 visited 2 different EDs within a 24 min period</a:t>
          </a:r>
          <a:br>
            <a:rPr lang="en-US"/>
          </a:br>
          <a:endParaRPr lang="en-US"/>
        </a:p>
      </dgm:t>
    </dgm:pt>
    <dgm:pt modelId="{273B4981-2DBE-4670-8243-EE567D3B2AF0}" type="parTrans" cxnId="{D4BA8CF4-CF81-44DF-8D1C-44AEFC5726BC}">
      <dgm:prSet/>
      <dgm:spPr/>
      <dgm:t>
        <a:bodyPr/>
        <a:lstStyle/>
        <a:p>
          <a:endParaRPr lang="en-US"/>
        </a:p>
      </dgm:t>
    </dgm:pt>
    <dgm:pt modelId="{BA8ECA18-9138-451E-8F4F-0AD4AA4B960E}" type="sibTrans" cxnId="{D4BA8CF4-CF81-44DF-8D1C-44AEFC5726BC}">
      <dgm:prSet/>
      <dgm:spPr/>
      <dgm:t>
        <a:bodyPr/>
        <a:lstStyle/>
        <a:p>
          <a:endParaRPr lang="en-US"/>
        </a:p>
      </dgm:t>
    </dgm:pt>
    <dgm:pt modelId="{EEFAC22D-C658-4123-90D5-A9421196A98A}">
      <dgm:prSet phldrT="[Text]"/>
      <dgm:spPr/>
      <dgm:t>
        <a:bodyPr/>
        <a:lstStyle/>
        <a:p>
          <a:r>
            <a:rPr lang="en-US"/>
            <a:t>May 21, 2018</a:t>
          </a:r>
        </a:p>
      </dgm:t>
    </dgm:pt>
    <dgm:pt modelId="{97280F4D-15B1-4CC5-851B-673628F3CF0D}" type="parTrans" cxnId="{9D8CD6B4-054C-491F-918B-822A4EEB1F54}">
      <dgm:prSet/>
      <dgm:spPr/>
      <dgm:t>
        <a:bodyPr/>
        <a:lstStyle/>
        <a:p>
          <a:endParaRPr lang="en-US"/>
        </a:p>
      </dgm:t>
    </dgm:pt>
    <dgm:pt modelId="{9883B7FA-7F9C-427B-B95C-353F746F93BB}" type="sibTrans" cxnId="{9D8CD6B4-054C-491F-918B-822A4EEB1F54}">
      <dgm:prSet/>
      <dgm:spPr/>
      <dgm:t>
        <a:bodyPr/>
        <a:lstStyle/>
        <a:p>
          <a:endParaRPr lang="en-US"/>
        </a:p>
      </dgm:t>
    </dgm:pt>
    <dgm:pt modelId="{71DBDCF3-BEB3-43E6-8654-C9E56C00DAD2}">
      <dgm:prSet phldrT="[Text]"/>
      <dgm:spPr/>
      <dgm:t>
        <a:bodyPr/>
        <a:lstStyle/>
        <a:p>
          <a:r>
            <a:rPr lang="en-US"/>
            <a:t>GA DPH SyS coordinator noticed anomalies in Sys and notified the county’s Board of health </a:t>
          </a:r>
          <a:br>
            <a:rPr lang="en-US"/>
          </a:br>
          <a:endParaRPr lang="en-US"/>
        </a:p>
      </dgm:t>
    </dgm:pt>
    <dgm:pt modelId="{38069922-B74A-4624-8F99-A690A68051CD}" type="parTrans" cxnId="{60AB90F3-559A-470E-96D6-C0D550128C82}">
      <dgm:prSet/>
      <dgm:spPr/>
      <dgm:t>
        <a:bodyPr/>
        <a:lstStyle/>
        <a:p>
          <a:endParaRPr lang="en-US"/>
        </a:p>
      </dgm:t>
    </dgm:pt>
    <dgm:pt modelId="{ABFED6C1-09C8-4BAF-BA09-FC514FAC44A0}" type="sibTrans" cxnId="{60AB90F3-559A-470E-96D6-C0D550128C82}">
      <dgm:prSet/>
      <dgm:spPr/>
      <dgm:t>
        <a:bodyPr/>
        <a:lstStyle/>
        <a:p>
          <a:endParaRPr lang="en-US"/>
        </a:p>
      </dgm:t>
    </dgm:pt>
    <dgm:pt modelId="{7F52197C-7B42-4144-ADEB-B7E93B3F080A}">
      <dgm:prSet phldrT="[Text]"/>
      <dgm:spPr/>
      <dgm:t>
        <a:bodyPr/>
        <a:lstStyle/>
        <a:p>
          <a:r>
            <a:rPr lang="en-US"/>
            <a:t>May 22, 2018</a:t>
          </a:r>
        </a:p>
      </dgm:t>
    </dgm:pt>
    <dgm:pt modelId="{A9AFDAE0-0196-42CB-8598-C6E1B27D1FAD}" type="parTrans" cxnId="{70A8A513-03E6-423A-A1D8-1183778702E6}">
      <dgm:prSet/>
      <dgm:spPr/>
      <dgm:t>
        <a:bodyPr/>
        <a:lstStyle/>
        <a:p>
          <a:endParaRPr lang="en-US"/>
        </a:p>
      </dgm:t>
    </dgm:pt>
    <dgm:pt modelId="{F40999D8-4D0A-4B10-896D-D1B01A52B3DE}" type="sibTrans" cxnId="{70A8A513-03E6-423A-A1D8-1183778702E6}">
      <dgm:prSet/>
      <dgm:spPr/>
      <dgm:t>
        <a:bodyPr/>
        <a:lstStyle/>
        <a:p>
          <a:endParaRPr lang="en-US"/>
        </a:p>
      </dgm:t>
    </dgm:pt>
    <dgm:pt modelId="{1CF17EB6-D07F-476C-99D8-70F8E1073D2A}">
      <dgm:prSet phldrT="[Text]"/>
      <dgm:spPr/>
      <dgm:t>
        <a:bodyPr/>
        <a:lstStyle/>
        <a:p>
          <a:r>
            <a:rPr lang="en-US"/>
            <a:t>Patients reported breathing issues and their parents suspected chemical exposure </a:t>
          </a:r>
        </a:p>
      </dgm:t>
    </dgm:pt>
    <dgm:pt modelId="{56C910B6-CE4F-4F41-B848-6B51D29F8672}" type="parTrans" cxnId="{F8F877EA-5651-4600-83F3-357BAD7B62B5}">
      <dgm:prSet/>
      <dgm:spPr/>
      <dgm:t>
        <a:bodyPr/>
        <a:lstStyle/>
        <a:p>
          <a:endParaRPr lang="en-US"/>
        </a:p>
      </dgm:t>
    </dgm:pt>
    <dgm:pt modelId="{C529DD4C-87C8-468D-8735-BCFBE87ACE54}" type="sibTrans" cxnId="{F8F877EA-5651-4600-83F3-357BAD7B62B5}">
      <dgm:prSet/>
      <dgm:spPr/>
      <dgm:t>
        <a:bodyPr/>
        <a:lstStyle/>
        <a:p>
          <a:endParaRPr lang="en-US"/>
        </a:p>
      </dgm:t>
    </dgm:pt>
    <dgm:pt modelId="{D6EE621F-2F91-4D85-A26C-24E647CA88DD}">
      <dgm:prSet phldrT="[Text]"/>
      <dgm:spPr/>
      <dgm:t>
        <a:bodyPr/>
        <a:lstStyle/>
        <a:p>
          <a:r>
            <a:rPr lang="en-US"/>
            <a:t>The Board of Health epi determined patients had exposure to an unknown gas during a local swim meet </a:t>
          </a:r>
          <a:br>
            <a:rPr lang="en-US"/>
          </a:br>
          <a:endParaRPr lang="en-US"/>
        </a:p>
      </dgm:t>
    </dgm:pt>
    <dgm:pt modelId="{A9688F3C-2A9B-4E16-AB1E-FACE48D8A7C8}" type="parTrans" cxnId="{AFC9F657-AB8F-4E06-924C-69CCD0FB4E73}">
      <dgm:prSet/>
      <dgm:spPr/>
      <dgm:t>
        <a:bodyPr/>
        <a:lstStyle/>
        <a:p>
          <a:endParaRPr lang="en-US"/>
        </a:p>
      </dgm:t>
    </dgm:pt>
    <dgm:pt modelId="{F8EB98BD-A902-4FD9-B86C-DCF8B48EAFA0}" type="sibTrans" cxnId="{AFC9F657-AB8F-4E06-924C-69CCD0FB4E73}">
      <dgm:prSet/>
      <dgm:spPr/>
      <dgm:t>
        <a:bodyPr/>
        <a:lstStyle/>
        <a:p>
          <a:endParaRPr lang="en-US"/>
        </a:p>
      </dgm:t>
    </dgm:pt>
    <dgm:pt modelId="{432B3F04-0A40-4B66-8497-2FFC430C161B}">
      <dgm:prSet phldrT="[Text]"/>
      <dgm:spPr/>
      <dgm:t>
        <a:bodyPr/>
        <a:lstStyle/>
        <a:p>
          <a:r>
            <a:rPr lang="en-US"/>
            <a:t>The epi notified the EH county supervisor who followed up with the pool company’s vice president </a:t>
          </a:r>
        </a:p>
      </dgm:t>
    </dgm:pt>
    <dgm:pt modelId="{E6FA29F9-CF83-4701-BA98-6014DF1A3F3A}" type="parTrans" cxnId="{3D2EF394-6C6D-4839-923F-D8607D15675E}">
      <dgm:prSet/>
      <dgm:spPr/>
      <dgm:t>
        <a:bodyPr/>
        <a:lstStyle/>
        <a:p>
          <a:endParaRPr lang="en-US"/>
        </a:p>
      </dgm:t>
    </dgm:pt>
    <dgm:pt modelId="{919AA874-4CAA-4EB4-9710-494B9ADF4BC6}" type="sibTrans" cxnId="{3D2EF394-6C6D-4839-923F-D8607D15675E}">
      <dgm:prSet/>
      <dgm:spPr/>
      <dgm:t>
        <a:bodyPr/>
        <a:lstStyle/>
        <a:p>
          <a:endParaRPr lang="en-US"/>
        </a:p>
      </dgm:t>
    </dgm:pt>
    <dgm:pt modelId="{9C879650-98CD-4356-8C9C-86EE9D18AEFC}">
      <dgm:prSet phldrT="[Text]"/>
      <dgm:spPr/>
      <dgm:t>
        <a:bodyPr/>
        <a:lstStyle/>
        <a:p>
          <a:r>
            <a:rPr lang="en-US"/>
            <a:t>During an inspection, it was found that there was exposure to chlorine gas and the pool was immediately closed </a:t>
          </a:r>
        </a:p>
      </dgm:t>
    </dgm:pt>
    <dgm:pt modelId="{2275DD90-9305-460D-94C7-9C316D326BC7}" type="sibTrans" cxnId="{AF485F62-3B92-4B55-9138-36E87A896E76}">
      <dgm:prSet/>
      <dgm:spPr/>
      <dgm:t>
        <a:bodyPr/>
        <a:lstStyle/>
        <a:p>
          <a:endParaRPr lang="en-US"/>
        </a:p>
      </dgm:t>
    </dgm:pt>
    <dgm:pt modelId="{C7EA2B30-AC63-45B7-B56F-5C6C75654313}" type="parTrans" cxnId="{AF485F62-3B92-4B55-9138-36E87A896E76}">
      <dgm:prSet/>
      <dgm:spPr/>
      <dgm:t>
        <a:bodyPr/>
        <a:lstStyle/>
        <a:p>
          <a:endParaRPr lang="en-US"/>
        </a:p>
      </dgm:t>
    </dgm:pt>
    <dgm:pt modelId="{B32B531D-A0F7-40EE-B9CD-412287ECF060}">
      <dgm:prSet phldrT="[Text]"/>
      <dgm:spPr/>
      <dgm:t>
        <a:bodyPr/>
        <a:lstStyle/>
        <a:p>
          <a:r>
            <a:rPr lang="en-US"/>
            <a:t>Follow-up</a:t>
          </a:r>
        </a:p>
      </dgm:t>
    </dgm:pt>
    <dgm:pt modelId="{7DD2F3CD-FF7C-43A3-B520-FE22DA3BED4E}" type="parTrans" cxnId="{F21B0549-1F56-4CE1-B675-8C29D184307F}">
      <dgm:prSet/>
      <dgm:spPr/>
      <dgm:t>
        <a:bodyPr/>
        <a:lstStyle/>
        <a:p>
          <a:endParaRPr lang="en-US"/>
        </a:p>
      </dgm:t>
    </dgm:pt>
    <dgm:pt modelId="{9B4710D8-AD2A-46F6-9A32-ADD7874A9BA5}" type="sibTrans" cxnId="{F21B0549-1F56-4CE1-B675-8C29D184307F}">
      <dgm:prSet/>
      <dgm:spPr/>
      <dgm:t>
        <a:bodyPr/>
        <a:lstStyle/>
        <a:p>
          <a:endParaRPr lang="en-US"/>
        </a:p>
      </dgm:t>
    </dgm:pt>
    <dgm:pt modelId="{41007E5B-7511-4932-A43B-7E09C98C705E}">
      <dgm:prSet phldrT="[Text]"/>
      <dgm:spPr/>
      <dgm:t>
        <a:bodyPr/>
        <a:lstStyle/>
        <a:p>
          <a:r>
            <a:rPr lang="en-US"/>
            <a:t>Staff</a:t>
          </a:r>
          <a:r>
            <a:rPr lang="en-US" baseline="0"/>
            <a:t> ensured corrective action was taken by poll company prior to reopening </a:t>
          </a:r>
          <a:br>
            <a:rPr lang="en-US" baseline="0"/>
          </a:br>
          <a:endParaRPr lang="en-US"/>
        </a:p>
      </dgm:t>
    </dgm:pt>
    <dgm:pt modelId="{B2098387-35F3-4124-9852-6C4AB3CB3EFF}" type="parTrans" cxnId="{7DBE60B2-06CE-47FF-820E-C7D6C122DEE7}">
      <dgm:prSet/>
      <dgm:spPr/>
      <dgm:t>
        <a:bodyPr/>
        <a:lstStyle/>
        <a:p>
          <a:endParaRPr lang="en-US"/>
        </a:p>
      </dgm:t>
    </dgm:pt>
    <dgm:pt modelId="{38B2766B-64C5-42FA-9799-3D2B774BE5EB}" type="sibTrans" cxnId="{7DBE60B2-06CE-47FF-820E-C7D6C122DEE7}">
      <dgm:prSet/>
      <dgm:spPr/>
      <dgm:t>
        <a:bodyPr/>
        <a:lstStyle/>
        <a:p>
          <a:endParaRPr lang="en-US"/>
        </a:p>
      </dgm:t>
    </dgm:pt>
    <dgm:pt modelId="{DE7A5541-54D7-4421-9845-BE5ACA82829A}">
      <dgm:prSet phldrT="[Text]"/>
      <dgm:spPr/>
      <dgm:t>
        <a:bodyPr/>
        <a:lstStyle/>
        <a:p>
          <a:r>
            <a:rPr lang="en-US"/>
            <a:t>EH staff educated the pool company on proper and safe management according to county code </a:t>
          </a:r>
        </a:p>
      </dgm:t>
    </dgm:pt>
    <dgm:pt modelId="{CAA3ACCC-FD29-40A8-B2BD-761F9D5835E1}" type="parTrans" cxnId="{F54B4B06-9C9D-466A-81EC-48692BEB9501}">
      <dgm:prSet/>
      <dgm:spPr/>
      <dgm:t>
        <a:bodyPr/>
        <a:lstStyle/>
        <a:p>
          <a:endParaRPr lang="en-US"/>
        </a:p>
      </dgm:t>
    </dgm:pt>
    <dgm:pt modelId="{DB598169-D928-4080-8FC8-9AB62E7E896E}" type="sibTrans" cxnId="{F54B4B06-9C9D-466A-81EC-48692BEB9501}">
      <dgm:prSet/>
      <dgm:spPr/>
      <dgm:t>
        <a:bodyPr/>
        <a:lstStyle/>
        <a:p>
          <a:endParaRPr lang="en-US"/>
        </a:p>
      </dgm:t>
    </dgm:pt>
    <dgm:pt modelId="{F549FB27-4F7A-46A8-8B57-4C81DF3D5017}" type="pres">
      <dgm:prSet presAssocID="{9F7E8841-0E1F-4FF0-98C3-6A471BA50BFA}" presName="Name0" presStyleCnt="0">
        <dgm:presLayoutVars>
          <dgm:dir/>
          <dgm:animLvl val="lvl"/>
          <dgm:resizeHandles val="exact"/>
        </dgm:presLayoutVars>
      </dgm:prSet>
      <dgm:spPr/>
    </dgm:pt>
    <dgm:pt modelId="{EE55B343-25C5-4D2A-A749-C4ADDD0F0D83}" type="pres">
      <dgm:prSet presAssocID="{BB8A681E-F8FC-4E10-8C03-FB0AD421E74B}" presName="composite" presStyleCnt="0"/>
      <dgm:spPr/>
    </dgm:pt>
    <dgm:pt modelId="{9DAAE78B-AC45-4D17-A143-66675B922C42}" type="pres">
      <dgm:prSet presAssocID="{BB8A681E-F8FC-4E10-8C03-FB0AD421E74B}" presName="parTx" presStyleLbl="alignNode1" presStyleIdx="0" presStyleCnt="4">
        <dgm:presLayoutVars>
          <dgm:chMax val="0"/>
          <dgm:chPref val="0"/>
          <dgm:bulletEnabled val="1"/>
        </dgm:presLayoutVars>
      </dgm:prSet>
      <dgm:spPr/>
    </dgm:pt>
    <dgm:pt modelId="{4B7DDACC-2E66-4913-8205-3BA88EED06A9}" type="pres">
      <dgm:prSet presAssocID="{BB8A681E-F8FC-4E10-8C03-FB0AD421E74B}" presName="desTx" presStyleLbl="alignAccFollowNode1" presStyleIdx="0" presStyleCnt="4">
        <dgm:presLayoutVars>
          <dgm:bulletEnabled val="1"/>
        </dgm:presLayoutVars>
      </dgm:prSet>
      <dgm:spPr/>
    </dgm:pt>
    <dgm:pt modelId="{C192A4A4-EB4A-4B97-A6EA-5C22AE19E703}" type="pres">
      <dgm:prSet presAssocID="{157EC805-AD85-41B7-9A83-201E533D3BE9}" presName="space" presStyleCnt="0"/>
      <dgm:spPr/>
    </dgm:pt>
    <dgm:pt modelId="{E22AC682-668E-40D2-B6D9-CB644E663E7B}" type="pres">
      <dgm:prSet presAssocID="{EEFAC22D-C658-4123-90D5-A9421196A98A}" presName="composite" presStyleCnt="0"/>
      <dgm:spPr/>
    </dgm:pt>
    <dgm:pt modelId="{F5C20F6A-3370-4F84-942B-CBC0D23030C1}" type="pres">
      <dgm:prSet presAssocID="{EEFAC22D-C658-4123-90D5-A9421196A98A}" presName="parTx" presStyleLbl="alignNode1" presStyleIdx="1" presStyleCnt="4">
        <dgm:presLayoutVars>
          <dgm:chMax val="0"/>
          <dgm:chPref val="0"/>
          <dgm:bulletEnabled val="1"/>
        </dgm:presLayoutVars>
      </dgm:prSet>
      <dgm:spPr/>
    </dgm:pt>
    <dgm:pt modelId="{B725EA85-080E-4EBF-ADD2-48AF1B7C979D}" type="pres">
      <dgm:prSet presAssocID="{EEFAC22D-C658-4123-90D5-A9421196A98A}" presName="desTx" presStyleLbl="alignAccFollowNode1" presStyleIdx="1" presStyleCnt="4">
        <dgm:presLayoutVars>
          <dgm:bulletEnabled val="1"/>
        </dgm:presLayoutVars>
      </dgm:prSet>
      <dgm:spPr/>
    </dgm:pt>
    <dgm:pt modelId="{98586D12-B47E-4B99-926C-2B5736DFB266}" type="pres">
      <dgm:prSet presAssocID="{9883B7FA-7F9C-427B-B95C-353F746F93BB}" presName="space" presStyleCnt="0"/>
      <dgm:spPr/>
    </dgm:pt>
    <dgm:pt modelId="{C422F3E3-0925-427F-A7AC-6AA0FED6E67F}" type="pres">
      <dgm:prSet presAssocID="{7F52197C-7B42-4144-ADEB-B7E93B3F080A}" presName="composite" presStyleCnt="0"/>
      <dgm:spPr/>
    </dgm:pt>
    <dgm:pt modelId="{DC88679F-AEC1-4948-9653-290817575E54}" type="pres">
      <dgm:prSet presAssocID="{7F52197C-7B42-4144-ADEB-B7E93B3F080A}" presName="parTx" presStyleLbl="alignNode1" presStyleIdx="2" presStyleCnt="4">
        <dgm:presLayoutVars>
          <dgm:chMax val="0"/>
          <dgm:chPref val="0"/>
          <dgm:bulletEnabled val="1"/>
        </dgm:presLayoutVars>
      </dgm:prSet>
      <dgm:spPr/>
    </dgm:pt>
    <dgm:pt modelId="{8279A0DD-E77A-47C3-B4A9-EB024299FDDF}" type="pres">
      <dgm:prSet presAssocID="{7F52197C-7B42-4144-ADEB-B7E93B3F080A}" presName="desTx" presStyleLbl="alignAccFollowNode1" presStyleIdx="2" presStyleCnt="4">
        <dgm:presLayoutVars>
          <dgm:bulletEnabled val="1"/>
        </dgm:presLayoutVars>
      </dgm:prSet>
      <dgm:spPr/>
    </dgm:pt>
    <dgm:pt modelId="{708D577F-01D1-4E02-A464-D3C5E2AAEE9A}" type="pres">
      <dgm:prSet presAssocID="{F40999D8-4D0A-4B10-896D-D1B01A52B3DE}" presName="space" presStyleCnt="0"/>
      <dgm:spPr/>
    </dgm:pt>
    <dgm:pt modelId="{DAB5DF9A-385A-48A3-8072-566F93EAB72F}" type="pres">
      <dgm:prSet presAssocID="{B32B531D-A0F7-40EE-B9CD-412287ECF060}" presName="composite" presStyleCnt="0"/>
      <dgm:spPr/>
    </dgm:pt>
    <dgm:pt modelId="{16C6FF04-2274-480A-AD71-394C8DE44D07}" type="pres">
      <dgm:prSet presAssocID="{B32B531D-A0F7-40EE-B9CD-412287ECF060}" presName="parTx" presStyleLbl="alignNode1" presStyleIdx="3" presStyleCnt="4">
        <dgm:presLayoutVars>
          <dgm:chMax val="0"/>
          <dgm:chPref val="0"/>
          <dgm:bulletEnabled val="1"/>
        </dgm:presLayoutVars>
      </dgm:prSet>
      <dgm:spPr/>
    </dgm:pt>
    <dgm:pt modelId="{D9FB345E-EB6E-4012-9B07-DFEF15BF779C}" type="pres">
      <dgm:prSet presAssocID="{B32B531D-A0F7-40EE-B9CD-412287ECF060}" presName="desTx" presStyleLbl="alignAccFollowNode1" presStyleIdx="3" presStyleCnt="4">
        <dgm:presLayoutVars>
          <dgm:bulletEnabled val="1"/>
        </dgm:presLayoutVars>
      </dgm:prSet>
      <dgm:spPr/>
    </dgm:pt>
  </dgm:ptLst>
  <dgm:cxnLst>
    <dgm:cxn modelId="{F54B4B06-9C9D-466A-81EC-48692BEB9501}" srcId="{B32B531D-A0F7-40EE-B9CD-412287ECF060}" destId="{DE7A5541-54D7-4421-9845-BE5ACA82829A}" srcOrd="1" destOrd="0" parTransId="{CAA3ACCC-FD29-40A8-B2BD-761F9D5835E1}" sibTransId="{DB598169-D928-4080-8FC8-9AB62E7E896E}"/>
    <dgm:cxn modelId="{8272CF09-B629-4D7F-82CF-3856DD4F4894}" type="presOf" srcId="{D6EE621F-2F91-4D85-A26C-24E647CA88DD}" destId="{B725EA85-080E-4EBF-ADD2-48AF1B7C979D}" srcOrd="0" destOrd="1" presId="urn:microsoft.com/office/officeart/2005/8/layout/hList1"/>
    <dgm:cxn modelId="{70A8A513-03E6-423A-A1D8-1183778702E6}" srcId="{9F7E8841-0E1F-4FF0-98C3-6A471BA50BFA}" destId="{7F52197C-7B42-4144-ADEB-B7E93B3F080A}" srcOrd="2" destOrd="0" parTransId="{A9AFDAE0-0196-42CB-8598-C6E1B27D1FAD}" sibTransId="{F40999D8-4D0A-4B10-896D-D1B01A52B3DE}"/>
    <dgm:cxn modelId="{1F581322-2951-4CB5-AF23-29AEE163D670}" type="presOf" srcId="{9F7E8841-0E1F-4FF0-98C3-6A471BA50BFA}" destId="{F549FB27-4F7A-46A8-8B57-4C81DF3D5017}" srcOrd="0" destOrd="0" presId="urn:microsoft.com/office/officeart/2005/8/layout/hList1"/>
    <dgm:cxn modelId="{94A41727-84FB-4BA8-B64C-7BEF96FEDB90}" type="presOf" srcId="{EEFAC22D-C658-4123-90D5-A9421196A98A}" destId="{F5C20F6A-3370-4F84-942B-CBC0D23030C1}" srcOrd="0" destOrd="0" presId="urn:microsoft.com/office/officeart/2005/8/layout/hList1"/>
    <dgm:cxn modelId="{2FADB629-B1BE-42E0-ABAD-949FBC1543C5}" type="presOf" srcId="{BB8A681E-F8FC-4E10-8C03-FB0AD421E74B}" destId="{9DAAE78B-AC45-4D17-A143-66675B922C42}" srcOrd="0" destOrd="0" presId="urn:microsoft.com/office/officeart/2005/8/layout/hList1"/>
    <dgm:cxn modelId="{1DC8353F-874A-4D3C-A228-11F797038BDB}" type="presOf" srcId="{DE7A5541-54D7-4421-9845-BE5ACA82829A}" destId="{D9FB345E-EB6E-4012-9B07-DFEF15BF779C}" srcOrd="0" destOrd="1" presId="urn:microsoft.com/office/officeart/2005/8/layout/hList1"/>
    <dgm:cxn modelId="{AC781C62-5DF5-499F-924F-2A3970F24942}" type="presOf" srcId="{71DBDCF3-BEB3-43E6-8654-C9E56C00DAD2}" destId="{B725EA85-080E-4EBF-ADD2-48AF1B7C979D}" srcOrd="0" destOrd="0" presId="urn:microsoft.com/office/officeart/2005/8/layout/hList1"/>
    <dgm:cxn modelId="{AF485F62-3B92-4B55-9138-36E87A896E76}" srcId="{7F52197C-7B42-4144-ADEB-B7E93B3F080A}" destId="{9C879650-98CD-4356-8C9C-86EE9D18AEFC}" srcOrd="0" destOrd="0" parTransId="{C7EA2B30-AC63-45B7-B56F-5C6C75654313}" sibTransId="{2275DD90-9305-460D-94C7-9C316D326BC7}"/>
    <dgm:cxn modelId="{8B68A764-B8AE-47AB-A99A-C4FDE08CD4D4}" type="presOf" srcId="{510BF200-D67A-4A42-BD86-6143C6D44ECB}" destId="{4B7DDACC-2E66-4913-8205-3BA88EED06A9}" srcOrd="0" destOrd="0" presId="urn:microsoft.com/office/officeart/2005/8/layout/hList1"/>
    <dgm:cxn modelId="{F21B0549-1F56-4CE1-B675-8C29D184307F}" srcId="{9F7E8841-0E1F-4FF0-98C3-6A471BA50BFA}" destId="{B32B531D-A0F7-40EE-B9CD-412287ECF060}" srcOrd="3" destOrd="0" parTransId="{7DD2F3CD-FF7C-43A3-B520-FE22DA3BED4E}" sibTransId="{9B4710D8-AD2A-46F6-9A32-ADD7874A9BA5}"/>
    <dgm:cxn modelId="{41755577-244F-4371-AB47-6931820ACCF0}" type="presOf" srcId="{B32B531D-A0F7-40EE-B9CD-412287ECF060}" destId="{16C6FF04-2274-480A-AD71-394C8DE44D07}" srcOrd="0" destOrd="0" presId="urn:microsoft.com/office/officeart/2005/8/layout/hList1"/>
    <dgm:cxn modelId="{AFC9F657-AB8F-4E06-924C-69CCD0FB4E73}" srcId="{EEFAC22D-C658-4123-90D5-A9421196A98A}" destId="{D6EE621F-2F91-4D85-A26C-24E647CA88DD}" srcOrd="1" destOrd="0" parTransId="{A9688F3C-2A9B-4E16-AB1E-FACE48D8A7C8}" sibTransId="{F8EB98BD-A902-4FD9-B86C-DCF8B48EAFA0}"/>
    <dgm:cxn modelId="{E15C1B58-8BF4-4E21-A01F-3951E44A0A8D}" type="presOf" srcId="{432B3F04-0A40-4B66-8497-2FFC430C161B}" destId="{B725EA85-080E-4EBF-ADD2-48AF1B7C979D}" srcOrd="0" destOrd="2" presId="urn:microsoft.com/office/officeart/2005/8/layout/hList1"/>
    <dgm:cxn modelId="{AA39A258-393C-45EC-A877-EB63EA82FD76}" type="presOf" srcId="{9C879650-98CD-4356-8C9C-86EE9D18AEFC}" destId="{8279A0DD-E77A-47C3-B4A9-EB024299FDDF}" srcOrd="0" destOrd="0" presId="urn:microsoft.com/office/officeart/2005/8/layout/hList1"/>
    <dgm:cxn modelId="{1ED3F085-FF82-4E92-BA4E-A03C4DD4850A}" type="presOf" srcId="{7F52197C-7B42-4144-ADEB-B7E93B3F080A}" destId="{DC88679F-AEC1-4948-9653-290817575E54}" srcOrd="0" destOrd="0" presId="urn:microsoft.com/office/officeart/2005/8/layout/hList1"/>
    <dgm:cxn modelId="{3D2EF394-6C6D-4839-923F-D8607D15675E}" srcId="{EEFAC22D-C658-4123-90D5-A9421196A98A}" destId="{432B3F04-0A40-4B66-8497-2FFC430C161B}" srcOrd="2" destOrd="0" parTransId="{E6FA29F9-CF83-4701-BA98-6014DF1A3F3A}" sibTransId="{919AA874-4CAA-4EB4-9710-494B9ADF4BC6}"/>
    <dgm:cxn modelId="{DEC7C1AE-A9A0-4460-9AFD-F8443D4024F9}" type="presOf" srcId="{41007E5B-7511-4932-A43B-7E09C98C705E}" destId="{D9FB345E-EB6E-4012-9B07-DFEF15BF779C}" srcOrd="0" destOrd="0" presId="urn:microsoft.com/office/officeart/2005/8/layout/hList1"/>
    <dgm:cxn modelId="{7DBE60B2-06CE-47FF-820E-C7D6C122DEE7}" srcId="{B32B531D-A0F7-40EE-B9CD-412287ECF060}" destId="{41007E5B-7511-4932-A43B-7E09C98C705E}" srcOrd="0" destOrd="0" parTransId="{B2098387-35F3-4124-9852-6C4AB3CB3EFF}" sibTransId="{38B2766B-64C5-42FA-9799-3D2B774BE5EB}"/>
    <dgm:cxn modelId="{9D8CD6B4-054C-491F-918B-822A4EEB1F54}" srcId="{9F7E8841-0E1F-4FF0-98C3-6A471BA50BFA}" destId="{EEFAC22D-C658-4123-90D5-A9421196A98A}" srcOrd="1" destOrd="0" parTransId="{97280F4D-15B1-4CC5-851B-673628F3CF0D}" sibTransId="{9883B7FA-7F9C-427B-B95C-353F746F93BB}"/>
    <dgm:cxn modelId="{AEE303BC-FF52-4B53-B0E4-8E5CDA46A625}" type="presOf" srcId="{1CF17EB6-D07F-476C-99D8-70F8E1073D2A}" destId="{4B7DDACC-2E66-4913-8205-3BA88EED06A9}" srcOrd="0" destOrd="1" presId="urn:microsoft.com/office/officeart/2005/8/layout/hList1"/>
    <dgm:cxn modelId="{3B3D76E2-5D1A-430A-BBD4-0A1BB34DC8BB}" srcId="{9F7E8841-0E1F-4FF0-98C3-6A471BA50BFA}" destId="{BB8A681E-F8FC-4E10-8C03-FB0AD421E74B}" srcOrd="0" destOrd="0" parTransId="{39FF7219-EF19-4532-A7F3-B2680BDCB905}" sibTransId="{157EC805-AD85-41B7-9A83-201E533D3BE9}"/>
    <dgm:cxn modelId="{F8F877EA-5651-4600-83F3-357BAD7B62B5}" srcId="{BB8A681E-F8FC-4E10-8C03-FB0AD421E74B}" destId="{1CF17EB6-D07F-476C-99D8-70F8E1073D2A}" srcOrd="1" destOrd="0" parTransId="{56C910B6-CE4F-4F41-B848-6B51D29F8672}" sibTransId="{C529DD4C-87C8-468D-8735-BCFBE87ACE54}"/>
    <dgm:cxn modelId="{60AB90F3-559A-470E-96D6-C0D550128C82}" srcId="{EEFAC22D-C658-4123-90D5-A9421196A98A}" destId="{71DBDCF3-BEB3-43E6-8654-C9E56C00DAD2}" srcOrd="0" destOrd="0" parTransId="{38069922-B74A-4624-8F99-A690A68051CD}" sibTransId="{ABFED6C1-09C8-4BAF-BA09-FC514FAC44A0}"/>
    <dgm:cxn modelId="{D4BA8CF4-CF81-44DF-8D1C-44AEFC5726BC}" srcId="{BB8A681E-F8FC-4E10-8C03-FB0AD421E74B}" destId="{510BF200-D67A-4A42-BD86-6143C6D44ECB}" srcOrd="0" destOrd="0" parTransId="{273B4981-2DBE-4670-8243-EE567D3B2AF0}" sibTransId="{BA8ECA18-9138-451E-8F4F-0AD4AA4B960E}"/>
    <dgm:cxn modelId="{D727DDBB-4570-4499-9D8D-808EDB944F6B}" type="presParOf" srcId="{F549FB27-4F7A-46A8-8B57-4C81DF3D5017}" destId="{EE55B343-25C5-4D2A-A749-C4ADDD0F0D83}" srcOrd="0" destOrd="0" presId="urn:microsoft.com/office/officeart/2005/8/layout/hList1"/>
    <dgm:cxn modelId="{A59AFADD-44EF-4EE9-9A1B-A75BC8CF9884}" type="presParOf" srcId="{EE55B343-25C5-4D2A-A749-C4ADDD0F0D83}" destId="{9DAAE78B-AC45-4D17-A143-66675B922C42}" srcOrd="0" destOrd="0" presId="urn:microsoft.com/office/officeart/2005/8/layout/hList1"/>
    <dgm:cxn modelId="{4F242B9E-CA1C-4E24-9DF9-3ACA554BE01C}" type="presParOf" srcId="{EE55B343-25C5-4D2A-A749-C4ADDD0F0D83}" destId="{4B7DDACC-2E66-4913-8205-3BA88EED06A9}" srcOrd="1" destOrd="0" presId="urn:microsoft.com/office/officeart/2005/8/layout/hList1"/>
    <dgm:cxn modelId="{54742536-1BF8-487B-8B05-5747900E7B46}" type="presParOf" srcId="{F549FB27-4F7A-46A8-8B57-4C81DF3D5017}" destId="{C192A4A4-EB4A-4B97-A6EA-5C22AE19E703}" srcOrd="1" destOrd="0" presId="urn:microsoft.com/office/officeart/2005/8/layout/hList1"/>
    <dgm:cxn modelId="{8F107C69-17F7-4422-8A6D-5DFF647ACA1B}" type="presParOf" srcId="{F549FB27-4F7A-46A8-8B57-4C81DF3D5017}" destId="{E22AC682-668E-40D2-B6D9-CB644E663E7B}" srcOrd="2" destOrd="0" presId="urn:microsoft.com/office/officeart/2005/8/layout/hList1"/>
    <dgm:cxn modelId="{9E425C86-B2B0-4367-B319-AB2FD3B4DD8B}" type="presParOf" srcId="{E22AC682-668E-40D2-B6D9-CB644E663E7B}" destId="{F5C20F6A-3370-4F84-942B-CBC0D23030C1}" srcOrd="0" destOrd="0" presId="urn:microsoft.com/office/officeart/2005/8/layout/hList1"/>
    <dgm:cxn modelId="{D68838E3-ACF3-4CC3-9DC3-3DCAD44BEF9E}" type="presParOf" srcId="{E22AC682-668E-40D2-B6D9-CB644E663E7B}" destId="{B725EA85-080E-4EBF-ADD2-48AF1B7C979D}" srcOrd="1" destOrd="0" presId="urn:microsoft.com/office/officeart/2005/8/layout/hList1"/>
    <dgm:cxn modelId="{066D6802-E214-455C-A04A-9C9F718CAA7D}" type="presParOf" srcId="{F549FB27-4F7A-46A8-8B57-4C81DF3D5017}" destId="{98586D12-B47E-4B99-926C-2B5736DFB266}" srcOrd="3" destOrd="0" presId="urn:microsoft.com/office/officeart/2005/8/layout/hList1"/>
    <dgm:cxn modelId="{53F9FC3C-7A8A-44C5-A440-3579AE4217A3}" type="presParOf" srcId="{F549FB27-4F7A-46A8-8B57-4C81DF3D5017}" destId="{C422F3E3-0925-427F-A7AC-6AA0FED6E67F}" srcOrd="4" destOrd="0" presId="urn:microsoft.com/office/officeart/2005/8/layout/hList1"/>
    <dgm:cxn modelId="{B1C81C59-07C8-4201-B3C8-12A7C4DFE207}" type="presParOf" srcId="{C422F3E3-0925-427F-A7AC-6AA0FED6E67F}" destId="{DC88679F-AEC1-4948-9653-290817575E54}" srcOrd="0" destOrd="0" presId="urn:microsoft.com/office/officeart/2005/8/layout/hList1"/>
    <dgm:cxn modelId="{F789DE0A-73BD-4EBB-9A15-5268C231B843}" type="presParOf" srcId="{C422F3E3-0925-427F-A7AC-6AA0FED6E67F}" destId="{8279A0DD-E77A-47C3-B4A9-EB024299FDDF}" srcOrd="1" destOrd="0" presId="urn:microsoft.com/office/officeart/2005/8/layout/hList1"/>
    <dgm:cxn modelId="{E7CABC0E-BF2D-408D-933D-0A2AA59215F4}" type="presParOf" srcId="{F549FB27-4F7A-46A8-8B57-4C81DF3D5017}" destId="{708D577F-01D1-4E02-A464-D3C5E2AAEE9A}" srcOrd="5" destOrd="0" presId="urn:microsoft.com/office/officeart/2005/8/layout/hList1"/>
    <dgm:cxn modelId="{D6478309-3316-4A12-BD22-7DBDC6A6F847}" type="presParOf" srcId="{F549FB27-4F7A-46A8-8B57-4C81DF3D5017}" destId="{DAB5DF9A-385A-48A3-8072-566F93EAB72F}" srcOrd="6" destOrd="0" presId="urn:microsoft.com/office/officeart/2005/8/layout/hList1"/>
    <dgm:cxn modelId="{74AE283B-B1CD-4929-8FFA-45752EB9C453}" type="presParOf" srcId="{DAB5DF9A-385A-48A3-8072-566F93EAB72F}" destId="{16C6FF04-2274-480A-AD71-394C8DE44D07}" srcOrd="0" destOrd="0" presId="urn:microsoft.com/office/officeart/2005/8/layout/hList1"/>
    <dgm:cxn modelId="{36E3D514-AA24-4EF0-95A3-E11F6F044EEB}" type="presParOf" srcId="{DAB5DF9A-385A-48A3-8072-566F93EAB72F}" destId="{D9FB345E-EB6E-4012-9B07-DFEF15BF77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5F630A-A005-4EFB-9F84-4C7A1B3EA394}"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AE62184E-5AE4-42DE-B889-251CAF7B601D}">
      <dgm:prSet/>
      <dgm:spPr/>
      <dgm:t>
        <a:bodyPr/>
        <a:lstStyle/>
        <a:p>
          <a:r>
            <a:rPr lang="en-US"/>
            <a:t>Stay alert and astute – don’t become complacent or negative about limitations</a:t>
          </a:r>
        </a:p>
      </dgm:t>
    </dgm:pt>
    <dgm:pt modelId="{23ED011B-8EA8-417D-88A3-D39163A590CE}" type="parTrans" cxnId="{D0B35471-3841-4D26-B8C3-8B0468303617}">
      <dgm:prSet/>
      <dgm:spPr/>
      <dgm:t>
        <a:bodyPr/>
        <a:lstStyle/>
        <a:p>
          <a:endParaRPr lang="en-US"/>
        </a:p>
      </dgm:t>
    </dgm:pt>
    <dgm:pt modelId="{9756EE02-259B-406E-A370-633FCA2E2145}" type="sibTrans" cxnId="{D0B35471-3841-4D26-B8C3-8B0468303617}">
      <dgm:prSet phldrT="1"/>
      <dgm:spPr/>
      <dgm:t>
        <a:bodyPr/>
        <a:lstStyle/>
        <a:p>
          <a:r>
            <a:rPr lang="en-US"/>
            <a:t>1</a:t>
          </a:r>
        </a:p>
      </dgm:t>
    </dgm:pt>
    <dgm:pt modelId="{ACF76275-F957-4407-8EEA-26C1BD82829E}">
      <dgm:prSet/>
      <dgm:spPr/>
      <dgm:t>
        <a:bodyPr/>
        <a:lstStyle/>
        <a:p>
          <a:r>
            <a:rPr lang="en-US"/>
            <a:t>Set up alerting capabilities for known situations</a:t>
          </a:r>
        </a:p>
      </dgm:t>
    </dgm:pt>
    <dgm:pt modelId="{C6CED1BB-A3BC-41C4-8FBA-9B6F91F0D277}" type="parTrans" cxnId="{A1DBFCC7-9FC8-486F-BB67-80DD4401BD1E}">
      <dgm:prSet/>
      <dgm:spPr/>
      <dgm:t>
        <a:bodyPr/>
        <a:lstStyle/>
        <a:p>
          <a:endParaRPr lang="en-US"/>
        </a:p>
      </dgm:t>
    </dgm:pt>
    <dgm:pt modelId="{C6864416-D621-4279-922B-FB6EB4712998}" type="sibTrans" cxnId="{A1DBFCC7-9FC8-486F-BB67-80DD4401BD1E}">
      <dgm:prSet phldrT="2"/>
      <dgm:spPr/>
      <dgm:t>
        <a:bodyPr/>
        <a:lstStyle/>
        <a:p>
          <a:r>
            <a:rPr lang="en-US"/>
            <a:t>2</a:t>
          </a:r>
        </a:p>
      </dgm:t>
    </dgm:pt>
    <dgm:pt modelId="{75DF1C21-4428-43DE-B555-DB5B07722FF2}">
      <dgm:prSet/>
      <dgm:spPr/>
      <dgm:t>
        <a:bodyPr/>
        <a:lstStyle/>
        <a:p>
          <a:r>
            <a:rPr lang="en-US"/>
            <a:t>Set up response protocol and follow through when alerted</a:t>
          </a:r>
        </a:p>
      </dgm:t>
    </dgm:pt>
    <dgm:pt modelId="{127E7E13-8C7B-48E4-A25B-82BBE1435D0F}" type="parTrans" cxnId="{1C3ADC60-F316-4BC7-A6EA-675204E3463D}">
      <dgm:prSet/>
      <dgm:spPr/>
      <dgm:t>
        <a:bodyPr/>
        <a:lstStyle/>
        <a:p>
          <a:endParaRPr lang="en-US"/>
        </a:p>
      </dgm:t>
    </dgm:pt>
    <dgm:pt modelId="{1D8AA2B5-CB62-4802-A950-F8BF23BD2D6F}" type="sibTrans" cxnId="{1C3ADC60-F316-4BC7-A6EA-675204E3463D}">
      <dgm:prSet phldrT="3"/>
      <dgm:spPr/>
      <dgm:t>
        <a:bodyPr/>
        <a:lstStyle/>
        <a:p>
          <a:r>
            <a:rPr lang="en-US"/>
            <a:t>3</a:t>
          </a:r>
        </a:p>
      </dgm:t>
    </dgm:pt>
    <dgm:pt modelId="{D1EBE051-7864-4EC6-8B40-5DD735E28528}">
      <dgm:prSet/>
      <dgm:spPr/>
      <dgm:t>
        <a:bodyPr/>
        <a:lstStyle/>
        <a:p>
          <a:r>
            <a:rPr lang="en-US"/>
            <a:t>Characterize event &amp; spread – use all data -  demographics, etc.</a:t>
          </a:r>
        </a:p>
      </dgm:t>
    </dgm:pt>
    <dgm:pt modelId="{234D44D5-EE3E-4AE4-86A9-8A6025E81CD5}" type="parTrans" cxnId="{AEC4E499-2FA3-4438-A999-2AE5A6964C8E}">
      <dgm:prSet/>
      <dgm:spPr/>
      <dgm:t>
        <a:bodyPr/>
        <a:lstStyle/>
        <a:p>
          <a:endParaRPr lang="en-US"/>
        </a:p>
      </dgm:t>
    </dgm:pt>
    <dgm:pt modelId="{D06DA7EB-C5F6-490E-AE24-1DAE3C7F8A2E}" type="sibTrans" cxnId="{AEC4E499-2FA3-4438-A999-2AE5A6964C8E}">
      <dgm:prSet phldrT="4"/>
      <dgm:spPr/>
      <dgm:t>
        <a:bodyPr/>
        <a:lstStyle/>
        <a:p>
          <a:r>
            <a:rPr lang="en-US"/>
            <a:t>4</a:t>
          </a:r>
        </a:p>
      </dgm:t>
    </dgm:pt>
    <dgm:pt modelId="{41177E78-C99B-4960-B5E7-82CE6A3B8345}">
      <dgm:prSet/>
      <dgm:spPr/>
      <dgm:t>
        <a:bodyPr/>
        <a:lstStyle/>
        <a:p>
          <a:r>
            <a:rPr lang="en-US"/>
            <a:t>Identify and inform probable risk factors, causes, and exposures</a:t>
          </a:r>
        </a:p>
      </dgm:t>
    </dgm:pt>
    <dgm:pt modelId="{19E5A5CD-4738-4523-B417-7F6BE69FBFBE}" type="parTrans" cxnId="{E561E77E-FBB7-4A2D-BD7C-B8006A0D0AA3}">
      <dgm:prSet/>
      <dgm:spPr/>
      <dgm:t>
        <a:bodyPr/>
        <a:lstStyle/>
        <a:p>
          <a:endParaRPr lang="en-US"/>
        </a:p>
      </dgm:t>
    </dgm:pt>
    <dgm:pt modelId="{3F6B8C17-5476-4922-815A-5649F8EAA1B1}" type="sibTrans" cxnId="{E561E77E-FBB7-4A2D-BD7C-B8006A0D0AA3}">
      <dgm:prSet phldrT="5"/>
      <dgm:spPr/>
      <dgm:t>
        <a:bodyPr/>
        <a:lstStyle/>
        <a:p>
          <a:r>
            <a:rPr lang="en-US"/>
            <a:t>5</a:t>
          </a:r>
        </a:p>
      </dgm:t>
    </dgm:pt>
    <dgm:pt modelId="{39126F53-9167-4986-A5AF-E3CA5C0AC8A0}">
      <dgm:prSet/>
      <dgm:spPr/>
      <dgm:t>
        <a:bodyPr/>
        <a:lstStyle/>
        <a:p>
          <a:r>
            <a:rPr lang="en-US"/>
            <a:t>Perform active case finding</a:t>
          </a:r>
        </a:p>
      </dgm:t>
    </dgm:pt>
    <dgm:pt modelId="{B1D4420F-E08A-4FB1-ACC0-76ECA24C8DC9}" type="parTrans" cxnId="{5DBFBD65-05C2-4276-B81C-39E4907E56C7}">
      <dgm:prSet/>
      <dgm:spPr/>
      <dgm:t>
        <a:bodyPr/>
        <a:lstStyle/>
        <a:p>
          <a:endParaRPr lang="en-US"/>
        </a:p>
      </dgm:t>
    </dgm:pt>
    <dgm:pt modelId="{59FC66FA-65E6-404E-B4DA-2332EDF5B3AD}" type="sibTrans" cxnId="{5DBFBD65-05C2-4276-B81C-39E4907E56C7}">
      <dgm:prSet phldrT="6"/>
      <dgm:spPr/>
      <dgm:t>
        <a:bodyPr/>
        <a:lstStyle/>
        <a:p>
          <a:r>
            <a:rPr lang="en-US"/>
            <a:t>6</a:t>
          </a:r>
        </a:p>
      </dgm:t>
    </dgm:pt>
    <dgm:pt modelId="{1B3C2BEA-EB94-4045-8A2F-188D44437B6F}">
      <dgm:prSet/>
      <dgm:spPr/>
      <dgm:t>
        <a:bodyPr/>
        <a:lstStyle/>
        <a:p>
          <a:r>
            <a:rPr lang="en-US"/>
            <a:t>Communicate with partners and public – especially with actions to take</a:t>
          </a:r>
        </a:p>
      </dgm:t>
    </dgm:pt>
    <dgm:pt modelId="{865D92AE-F7A5-48D6-A8D1-CC87FE754FA3}" type="parTrans" cxnId="{9093205A-0622-41AA-BD17-AE9ABC11CE59}">
      <dgm:prSet/>
      <dgm:spPr/>
      <dgm:t>
        <a:bodyPr/>
        <a:lstStyle/>
        <a:p>
          <a:endParaRPr lang="en-US"/>
        </a:p>
      </dgm:t>
    </dgm:pt>
    <dgm:pt modelId="{1AD89DB4-DF4F-4CE3-89B9-D37078295D12}" type="sibTrans" cxnId="{9093205A-0622-41AA-BD17-AE9ABC11CE59}">
      <dgm:prSet phldrT="7"/>
      <dgm:spPr/>
      <dgm:t>
        <a:bodyPr/>
        <a:lstStyle/>
        <a:p>
          <a:r>
            <a:rPr lang="en-US"/>
            <a:t>7</a:t>
          </a:r>
        </a:p>
      </dgm:t>
    </dgm:pt>
    <dgm:pt modelId="{2873CEF3-AF4B-437B-B40D-956D043A9CD6}">
      <dgm:prSet/>
      <dgm:spPr/>
      <dgm:t>
        <a:bodyPr/>
        <a:lstStyle/>
        <a:p>
          <a:r>
            <a:rPr lang="en-US"/>
            <a:t>Be decisive with info you have – Act appropriately - Change environment / perform intervention</a:t>
          </a:r>
        </a:p>
      </dgm:t>
    </dgm:pt>
    <dgm:pt modelId="{05F8AA13-6782-4179-A824-D849710A63FC}" type="parTrans" cxnId="{B97DC179-D248-4778-8B53-1EA686C803FA}">
      <dgm:prSet/>
      <dgm:spPr/>
      <dgm:t>
        <a:bodyPr/>
        <a:lstStyle/>
        <a:p>
          <a:endParaRPr lang="en-US"/>
        </a:p>
      </dgm:t>
    </dgm:pt>
    <dgm:pt modelId="{32D5E0D4-888C-4A88-A984-61F9923C4D8C}" type="sibTrans" cxnId="{B97DC179-D248-4778-8B53-1EA686C803FA}">
      <dgm:prSet phldrT="8"/>
      <dgm:spPr/>
      <dgm:t>
        <a:bodyPr/>
        <a:lstStyle/>
        <a:p>
          <a:r>
            <a:rPr lang="en-US"/>
            <a:t>8</a:t>
          </a:r>
        </a:p>
      </dgm:t>
    </dgm:pt>
    <dgm:pt modelId="{FCA5DA1E-E080-4755-A40B-7D3D898C0FDD}" type="pres">
      <dgm:prSet presAssocID="{4B5F630A-A005-4EFB-9F84-4C7A1B3EA394}" presName="linearFlow" presStyleCnt="0">
        <dgm:presLayoutVars>
          <dgm:dir/>
          <dgm:animLvl val="lvl"/>
          <dgm:resizeHandles val="exact"/>
        </dgm:presLayoutVars>
      </dgm:prSet>
      <dgm:spPr/>
    </dgm:pt>
    <dgm:pt modelId="{84A255CC-211A-4FAF-AF01-7AC335D4E861}" type="pres">
      <dgm:prSet presAssocID="{AE62184E-5AE4-42DE-B889-251CAF7B601D}" presName="compositeNode" presStyleCnt="0"/>
      <dgm:spPr/>
    </dgm:pt>
    <dgm:pt modelId="{82008AFF-02BF-4410-AFBF-400B38E1C8A7}" type="pres">
      <dgm:prSet presAssocID="{AE62184E-5AE4-42DE-B889-251CAF7B601D}" presName="parTx" presStyleLbl="node1" presStyleIdx="0" presStyleCnt="0">
        <dgm:presLayoutVars>
          <dgm:chMax val="0"/>
          <dgm:chPref val="0"/>
          <dgm:bulletEnabled val="1"/>
        </dgm:presLayoutVars>
      </dgm:prSet>
      <dgm:spPr/>
    </dgm:pt>
    <dgm:pt modelId="{5A91D913-BAB7-4C54-9A71-805F3CDE164D}" type="pres">
      <dgm:prSet presAssocID="{AE62184E-5AE4-42DE-B889-251CAF7B601D}" presName="parSh" presStyleCnt="0"/>
      <dgm:spPr/>
    </dgm:pt>
    <dgm:pt modelId="{DE4357D2-04B3-49E5-9FC2-87C541D0ECDD}" type="pres">
      <dgm:prSet presAssocID="{AE62184E-5AE4-42DE-B889-251CAF7B601D}" presName="lineNode" presStyleLbl="alignAccFollowNode1" presStyleIdx="0" presStyleCnt="24"/>
      <dgm:spPr/>
    </dgm:pt>
    <dgm:pt modelId="{23AADC06-BE5E-40EA-BC1D-A237B3F655AE}" type="pres">
      <dgm:prSet presAssocID="{AE62184E-5AE4-42DE-B889-251CAF7B601D}" presName="lineArrowNode" presStyleLbl="alignAccFollowNode1" presStyleIdx="1" presStyleCnt="24"/>
      <dgm:spPr/>
    </dgm:pt>
    <dgm:pt modelId="{92BAFAE6-2AF3-4975-980F-7878D5974B75}" type="pres">
      <dgm:prSet presAssocID="{9756EE02-259B-406E-A370-633FCA2E2145}" presName="sibTransNodeCircle" presStyleLbl="alignNode1" presStyleIdx="0" presStyleCnt="8">
        <dgm:presLayoutVars>
          <dgm:chMax val="0"/>
          <dgm:bulletEnabled/>
        </dgm:presLayoutVars>
      </dgm:prSet>
      <dgm:spPr/>
    </dgm:pt>
    <dgm:pt modelId="{179E333C-8B4A-43A3-98EE-3B4FB9898526}" type="pres">
      <dgm:prSet presAssocID="{9756EE02-259B-406E-A370-633FCA2E2145}" presName="spacerBetweenCircleAndCallout" presStyleCnt="0">
        <dgm:presLayoutVars/>
      </dgm:prSet>
      <dgm:spPr/>
    </dgm:pt>
    <dgm:pt modelId="{F0450E6D-CE49-4070-BE29-764605004555}" type="pres">
      <dgm:prSet presAssocID="{AE62184E-5AE4-42DE-B889-251CAF7B601D}" presName="nodeText" presStyleLbl="alignAccFollowNode1" presStyleIdx="2" presStyleCnt="24">
        <dgm:presLayoutVars>
          <dgm:bulletEnabled val="1"/>
        </dgm:presLayoutVars>
      </dgm:prSet>
      <dgm:spPr/>
    </dgm:pt>
    <dgm:pt modelId="{A903D7BC-987F-4055-9120-D0701ECCF6F8}" type="pres">
      <dgm:prSet presAssocID="{9756EE02-259B-406E-A370-633FCA2E2145}" presName="sibTransComposite" presStyleCnt="0"/>
      <dgm:spPr/>
    </dgm:pt>
    <dgm:pt modelId="{9F1FB844-261B-4671-B06F-40BD84C8917A}" type="pres">
      <dgm:prSet presAssocID="{ACF76275-F957-4407-8EEA-26C1BD82829E}" presName="compositeNode" presStyleCnt="0"/>
      <dgm:spPr/>
    </dgm:pt>
    <dgm:pt modelId="{8C38930E-0FC2-4366-9662-8EB0E3BFE35B}" type="pres">
      <dgm:prSet presAssocID="{ACF76275-F957-4407-8EEA-26C1BD82829E}" presName="parTx" presStyleLbl="node1" presStyleIdx="0" presStyleCnt="0">
        <dgm:presLayoutVars>
          <dgm:chMax val="0"/>
          <dgm:chPref val="0"/>
          <dgm:bulletEnabled val="1"/>
        </dgm:presLayoutVars>
      </dgm:prSet>
      <dgm:spPr/>
    </dgm:pt>
    <dgm:pt modelId="{9CFCD144-536E-497D-86F8-37D3C9D847FC}" type="pres">
      <dgm:prSet presAssocID="{ACF76275-F957-4407-8EEA-26C1BD82829E}" presName="parSh" presStyleCnt="0"/>
      <dgm:spPr/>
    </dgm:pt>
    <dgm:pt modelId="{1E3FADEF-A963-413C-BDF5-4B0AFD8E0CB2}" type="pres">
      <dgm:prSet presAssocID="{ACF76275-F957-4407-8EEA-26C1BD82829E}" presName="lineNode" presStyleLbl="alignAccFollowNode1" presStyleIdx="3" presStyleCnt="24"/>
      <dgm:spPr/>
    </dgm:pt>
    <dgm:pt modelId="{A3E187E6-3CF1-485A-B32A-40401B442BE3}" type="pres">
      <dgm:prSet presAssocID="{ACF76275-F957-4407-8EEA-26C1BD82829E}" presName="lineArrowNode" presStyleLbl="alignAccFollowNode1" presStyleIdx="4" presStyleCnt="24"/>
      <dgm:spPr/>
    </dgm:pt>
    <dgm:pt modelId="{B0B7300D-1520-4BC4-81A0-5714272B63FD}" type="pres">
      <dgm:prSet presAssocID="{C6864416-D621-4279-922B-FB6EB4712998}" presName="sibTransNodeCircle" presStyleLbl="alignNode1" presStyleIdx="1" presStyleCnt="8">
        <dgm:presLayoutVars>
          <dgm:chMax val="0"/>
          <dgm:bulletEnabled/>
        </dgm:presLayoutVars>
      </dgm:prSet>
      <dgm:spPr/>
    </dgm:pt>
    <dgm:pt modelId="{C26E6B30-C6CB-499D-B0CC-9FC074986B56}" type="pres">
      <dgm:prSet presAssocID="{C6864416-D621-4279-922B-FB6EB4712998}" presName="spacerBetweenCircleAndCallout" presStyleCnt="0">
        <dgm:presLayoutVars/>
      </dgm:prSet>
      <dgm:spPr/>
    </dgm:pt>
    <dgm:pt modelId="{66CFCDA6-E5E7-4ACA-9C3E-ED1FC99BAC11}" type="pres">
      <dgm:prSet presAssocID="{ACF76275-F957-4407-8EEA-26C1BD82829E}" presName="nodeText" presStyleLbl="alignAccFollowNode1" presStyleIdx="5" presStyleCnt="24">
        <dgm:presLayoutVars>
          <dgm:bulletEnabled val="1"/>
        </dgm:presLayoutVars>
      </dgm:prSet>
      <dgm:spPr/>
    </dgm:pt>
    <dgm:pt modelId="{79DB512A-6C8B-41BA-B984-0C893A2CF3AF}" type="pres">
      <dgm:prSet presAssocID="{C6864416-D621-4279-922B-FB6EB4712998}" presName="sibTransComposite" presStyleCnt="0"/>
      <dgm:spPr/>
    </dgm:pt>
    <dgm:pt modelId="{DA1B0CD2-0653-495E-B2E1-E3FA611909E0}" type="pres">
      <dgm:prSet presAssocID="{75DF1C21-4428-43DE-B555-DB5B07722FF2}" presName="compositeNode" presStyleCnt="0"/>
      <dgm:spPr/>
    </dgm:pt>
    <dgm:pt modelId="{94A2FDF4-8BE2-4453-8EB9-54C844EAD7CF}" type="pres">
      <dgm:prSet presAssocID="{75DF1C21-4428-43DE-B555-DB5B07722FF2}" presName="parTx" presStyleLbl="node1" presStyleIdx="0" presStyleCnt="0">
        <dgm:presLayoutVars>
          <dgm:chMax val="0"/>
          <dgm:chPref val="0"/>
          <dgm:bulletEnabled val="1"/>
        </dgm:presLayoutVars>
      </dgm:prSet>
      <dgm:spPr/>
    </dgm:pt>
    <dgm:pt modelId="{798C65E4-B6D0-433D-9E70-D086584D8F8F}" type="pres">
      <dgm:prSet presAssocID="{75DF1C21-4428-43DE-B555-DB5B07722FF2}" presName="parSh" presStyleCnt="0"/>
      <dgm:spPr/>
    </dgm:pt>
    <dgm:pt modelId="{CA2AF2DC-E0F8-436B-8CCD-F5FA299D930F}" type="pres">
      <dgm:prSet presAssocID="{75DF1C21-4428-43DE-B555-DB5B07722FF2}" presName="lineNode" presStyleLbl="alignAccFollowNode1" presStyleIdx="6" presStyleCnt="24"/>
      <dgm:spPr/>
    </dgm:pt>
    <dgm:pt modelId="{42835DA6-97A7-4E46-A4F5-F98B9CFF033A}" type="pres">
      <dgm:prSet presAssocID="{75DF1C21-4428-43DE-B555-DB5B07722FF2}" presName="lineArrowNode" presStyleLbl="alignAccFollowNode1" presStyleIdx="7" presStyleCnt="24"/>
      <dgm:spPr/>
    </dgm:pt>
    <dgm:pt modelId="{D05DB4D0-ACD9-46EE-BBA5-D187CAE4C70B}" type="pres">
      <dgm:prSet presAssocID="{1D8AA2B5-CB62-4802-A950-F8BF23BD2D6F}" presName="sibTransNodeCircle" presStyleLbl="alignNode1" presStyleIdx="2" presStyleCnt="8">
        <dgm:presLayoutVars>
          <dgm:chMax val="0"/>
          <dgm:bulletEnabled/>
        </dgm:presLayoutVars>
      </dgm:prSet>
      <dgm:spPr/>
    </dgm:pt>
    <dgm:pt modelId="{FF5C171F-1C65-4205-B702-963417484AA7}" type="pres">
      <dgm:prSet presAssocID="{1D8AA2B5-CB62-4802-A950-F8BF23BD2D6F}" presName="spacerBetweenCircleAndCallout" presStyleCnt="0">
        <dgm:presLayoutVars/>
      </dgm:prSet>
      <dgm:spPr/>
    </dgm:pt>
    <dgm:pt modelId="{0C5DA5D8-E258-47C3-A907-1CD2DC7F6B11}" type="pres">
      <dgm:prSet presAssocID="{75DF1C21-4428-43DE-B555-DB5B07722FF2}" presName="nodeText" presStyleLbl="alignAccFollowNode1" presStyleIdx="8" presStyleCnt="24">
        <dgm:presLayoutVars>
          <dgm:bulletEnabled val="1"/>
        </dgm:presLayoutVars>
      </dgm:prSet>
      <dgm:spPr/>
    </dgm:pt>
    <dgm:pt modelId="{1AB89C5A-A9A6-4526-9E06-34669A04C77F}" type="pres">
      <dgm:prSet presAssocID="{1D8AA2B5-CB62-4802-A950-F8BF23BD2D6F}" presName="sibTransComposite" presStyleCnt="0"/>
      <dgm:spPr/>
    </dgm:pt>
    <dgm:pt modelId="{95EF44CC-0E4C-4E0F-A2CE-9148979D0099}" type="pres">
      <dgm:prSet presAssocID="{D1EBE051-7864-4EC6-8B40-5DD735E28528}" presName="compositeNode" presStyleCnt="0"/>
      <dgm:spPr/>
    </dgm:pt>
    <dgm:pt modelId="{9ED985A1-A375-4946-B5E1-CD4E1636071B}" type="pres">
      <dgm:prSet presAssocID="{D1EBE051-7864-4EC6-8B40-5DD735E28528}" presName="parTx" presStyleLbl="node1" presStyleIdx="0" presStyleCnt="0">
        <dgm:presLayoutVars>
          <dgm:chMax val="0"/>
          <dgm:chPref val="0"/>
          <dgm:bulletEnabled val="1"/>
        </dgm:presLayoutVars>
      </dgm:prSet>
      <dgm:spPr/>
    </dgm:pt>
    <dgm:pt modelId="{631D8A32-EE2B-4C05-87A8-837DAD49C200}" type="pres">
      <dgm:prSet presAssocID="{D1EBE051-7864-4EC6-8B40-5DD735E28528}" presName="parSh" presStyleCnt="0"/>
      <dgm:spPr/>
    </dgm:pt>
    <dgm:pt modelId="{3144E93A-9225-4261-9B48-F2B0E500F469}" type="pres">
      <dgm:prSet presAssocID="{D1EBE051-7864-4EC6-8B40-5DD735E28528}" presName="lineNode" presStyleLbl="alignAccFollowNode1" presStyleIdx="9" presStyleCnt="24"/>
      <dgm:spPr/>
    </dgm:pt>
    <dgm:pt modelId="{33AFCE9B-BC16-495D-82BF-C8EE81EB3D4F}" type="pres">
      <dgm:prSet presAssocID="{D1EBE051-7864-4EC6-8B40-5DD735E28528}" presName="lineArrowNode" presStyleLbl="alignAccFollowNode1" presStyleIdx="10" presStyleCnt="24"/>
      <dgm:spPr/>
    </dgm:pt>
    <dgm:pt modelId="{EFF7A42F-D642-4A12-9E62-EFE7B1D98F50}" type="pres">
      <dgm:prSet presAssocID="{D06DA7EB-C5F6-490E-AE24-1DAE3C7F8A2E}" presName="sibTransNodeCircle" presStyleLbl="alignNode1" presStyleIdx="3" presStyleCnt="8">
        <dgm:presLayoutVars>
          <dgm:chMax val="0"/>
          <dgm:bulletEnabled/>
        </dgm:presLayoutVars>
      </dgm:prSet>
      <dgm:spPr/>
    </dgm:pt>
    <dgm:pt modelId="{F48CBF7E-1986-4257-80B6-1D8D4461E8E3}" type="pres">
      <dgm:prSet presAssocID="{D06DA7EB-C5F6-490E-AE24-1DAE3C7F8A2E}" presName="spacerBetweenCircleAndCallout" presStyleCnt="0">
        <dgm:presLayoutVars/>
      </dgm:prSet>
      <dgm:spPr/>
    </dgm:pt>
    <dgm:pt modelId="{04828D7F-A3E1-4C56-97FA-28FD436AB778}" type="pres">
      <dgm:prSet presAssocID="{D1EBE051-7864-4EC6-8B40-5DD735E28528}" presName="nodeText" presStyleLbl="alignAccFollowNode1" presStyleIdx="11" presStyleCnt="24">
        <dgm:presLayoutVars>
          <dgm:bulletEnabled val="1"/>
        </dgm:presLayoutVars>
      </dgm:prSet>
      <dgm:spPr/>
    </dgm:pt>
    <dgm:pt modelId="{652A4A3F-A4FE-4186-B0B3-A9C51D7DDC09}" type="pres">
      <dgm:prSet presAssocID="{D06DA7EB-C5F6-490E-AE24-1DAE3C7F8A2E}" presName="sibTransComposite" presStyleCnt="0"/>
      <dgm:spPr/>
    </dgm:pt>
    <dgm:pt modelId="{91FE65F1-4C73-44CB-BE95-3E7FC9DA9991}" type="pres">
      <dgm:prSet presAssocID="{41177E78-C99B-4960-B5E7-82CE6A3B8345}" presName="compositeNode" presStyleCnt="0"/>
      <dgm:spPr/>
    </dgm:pt>
    <dgm:pt modelId="{35870F7B-6CD7-4B63-A8F4-3984BDC4C905}" type="pres">
      <dgm:prSet presAssocID="{41177E78-C99B-4960-B5E7-82CE6A3B8345}" presName="parTx" presStyleLbl="node1" presStyleIdx="0" presStyleCnt="0">
        <dgm:presLayoutVars>
          <dgm:chMax val="0"/>
          <dgm:chPref val="0"/>
          <dgm:bulletEnabled val="1"/>
        </dgm:presLayoutVars>
      </dgm:prSet>
      <dgm:spPr/>
    </dgm:pt>
    <dgm:pt modelId="{A0091076-E0DB-45A0-9931-D3FB152ACFE8}" type="pres">
      <dgm:prSet presAssocID="{41177E78-C99B-4960-B5E7-82CE6A3B8345}" presName="parSh" presStyleCnt="0"/>
      <dgm:spPr/>
    </dgm:pt>
    <dgm:pt modelId="{811D11F5-664E-44AA-AFCA-6DC1BC2EA800}" type="pres">
      <dgm:prSet presAssocID="{41177E78-C99B-4960-B5E7-82CE6A3B8345}" presName="lineNode" presStyleLbl="alignAccFollowNode1" presStyleIdx="12" presStyleCnt="24"/>
      <dgm:spPr/>
    </dgm:pt>
    <dgm:pt modelId="{979F3AE3-D509-4A0A-8737-D56EF2DCDA9D}" type="pres">
      <dgm:prSet presAssocID="{41177E78-C99B-4960-B5E7-82CE6A3B8345}" presName="lineArrowNode" presStyleLbl="alignAccFollowNode1" presStyleIdx="13" presStyleCnt="24"/>
      <dgm:spPr/>
    </dgm:pt>
    <dgm:pt modelId="{AAF7713B-4B87-478C-9788-775B73A49E7E}" type="pres">
      <dgm:prSet presAssocID="{3F6B8C17-5476-4922-815A-5649F8EAA1B1}" presName="sibTransNodeCircle" presStyleLbl="alignNode1" presStyleIdx="4" presStyleCnt="8">
        <dgm:presLayoutVars>
          <dgm:chMax val="0"/>
          <dgm:bulletEnabled/>
        </dgm:presLayoutVars>
      </dgm:prSet>
      <dgm:spPr/>
    </dgm:pt>
    <dgm:pt modelId="{983C9D05-C3FA-4842-A6F8-E0979BF25B9C}" type="pres">
      <dgm:prSet presAssocID="{3F6B8C17-5476-4922-815A-5649F8EAA1B1}" presName="spacerBetweenCircleAndCallout" presStyleCnt="0">
        <dgm:presLayoutVars/>
      </dgm:prSet>
      <dgm:spPr/>
    </dgm:pt>
    <dgm:pt modelId="{6806E29B-179C-4748-BBA7-811CD94F60A4}" type="pres">
      <dgm:prSet presAssocID="{41177E78-C99B-4960-B5E7-82CE6A3B8345}" presName="nodeText" presStyleLbl="alignAccFollowNode1" presStyleIdx="14" presStyleCnt="24">
        <dgm:presLayoutVars>
          <dgm:bulletEnabled val="1"/>
        </dgm:presLayoutVars>
      </dgm:prSet>
      <dgm:spPr/>
    </dgm:pt>
    <dgm:pt modelId="{60BE71BA-348D-4107-9313-E4A6F1EE8549}" type="pres">
      <dgm:prSet presAssocID="{3F6B8C17-5476-4922-815A-5649F8EAA1B1}" presName="sibTransComposite" presStyleCnt="0"/>
      <dgm:spPr/>
    </dgm:pt>
    <dgm:pt modelId="{5C9C0977-B5B1-4D22-B97D-07F0D99D51C4}" type="pres">
      <dgm:prSet presAssocID="{39126F53-9167-4986-A5AF-E3CA5C0AC8A0}" presName="compositeNode" presStyleCnt="0"/>
      <dgm:spPr/>
    </dgm:pt>
    <dgm:pt modelId="{2F98197D-6546-42A1-9826-713B640AF81D}" type="pres">
      <dgm:prSet presAssocID="{39126F53-9167-4986-A5AF-E3CA5C0AC8A0}" presName="parTx" presStyleLbl="node1" presStyleIdx="0" presStyleCnt="0">
        <dgm:presLayoutVars>
          <dgm:chMax val="0"/>
          <dgm:chPref val="0"/>
          <dgm:bulletEnabled val="1"/>
        </dgm:presLayoutVars>
      </dgm:prSet>
      <dgm:spPr/>
    </dgm:pt>
    <dgm:pt modelId="{6F3390B3-904D-41CC-B947-CA1FFD2C47D8}" type="pres">
      <dgm:prSet presAssocID="{39126F53-9167-4986-A5AF-E3CA5C0AC8A0}" presName="parSh" presStyleCnt="0"/>
      <dgm:spPr/>
    </dgm:pt>
    <dgm:pt modelId="{243E28CB-8B26-4090-BF92-AC7DD7E9721B}" type="pres">
      <dgm:prSet presAssocID="{39126F53-9167-4986-A5AF-E3CA5C0AC8A0}" presName="lineNode" presStyleLbl="alignAccFollowNode1" presStyleIdx="15" presStyleCnt="24"/>
      <dgm:spPr/>
    </dgm:pt>
    <dgm:pt modelId="{82D959C7-43B5-4787-85C3-6C6B3B1BB654}" type="pres">
      <dgm:prSet presAssocID="{39126F53-9167-4986-A5AF-E3CA5C0AC8A0}" presName="lineArrowNode" presStyleLbl="alignAccFollowNode1" presStyleIdx="16" presStyleCnt="24"/>
      <dgm:spPr/>
    </dgm:pt>
    <dgm:pt modelId="{96486E8B-F86E-41A5-BD3C-746837087E8C}" type="pres">
      <dgm:prSet presAssocID="{59FC66FA-65E6-404E-B4DA-2332EDF5B3AD}" presName="sibTransNodeCircle" presStyleLbl="alignNode1" presStyleIdx="5" presStyleCnt="8">
        <dgm:presLayoutVars>
          <dgm:chMax val="0"/>
          <dgm:bulletEnabled/>
        </dgm:presLayoutVars>
      </dgm:prSet>
      <dgm:spPr/>
    </dgm:pt>
    <dgm:pt modelId="{D09CB8B6-53B5-4C94-8817-C721BA29C341}" type="pres">
      <dgm:prSet presAssocID="{59FC66FA-65E6-404E-B4DA-2332EDF5B3AD}" presName="spacerBetweenCircleAndCallout" presStyleCnt="0">
        <dgm:presLayoutVars/>
      </dgm:prSet>
      <dgm:spPr/>
    </dgm:pt>
    <dgm:pt modelId="{964E7ED0-B3A4-4E25-AF91-C067B8B42CAC}" type="pres">
      <dgm:prSet presAssocID="{39126F53-9167-4986-A5AF-E3CA5C0AC8A0}" presName="nodeText" presStyleLbl="alignAccFollowNode1" presStyleIdx="17" presStyleCnt="24">
        <dgm:presLayoutVars>
          <dgm:bulletEnabled val="1"/>
        </dgm:presLayoutVars>
      </dgm:prSet>
      <dgm:spPr/>
    </dgm:pt>
    <dgm:pt modelId="{85EC749E-5EE2-4D88-BB64-8DBE231B2612}" type="pres">
      <dgm:prSet presAssocID="{59FC66FA-65E6-404E-B4DA-2332EDF5B3AD}" presName="sibTransComposite" presStyleCnt="0"/>
      <dgm:spPr/>
    </dgm:pt>
    <dgm:pt modelId="{4F8369F8-11A4-4BFE-A9F9-89D8888D4BD9}" type="pres">
      <dgm:prSet presAssocID="{1B3C2BEA-EB94-4045-8A2F-188D44437B6F}" presName="compositeNode" presStyleCnt="0"/>
      <dgm:spPr/>
    </dgm:pt>
    <dgm:pt modelId="{3453356D-E6A3-47BF-92C1-418F7E0D4D6D}" type="pres">
      <dgm:prSet presAssocID="{1B3C2BEA-EB94-4045-8A2F-188D44437B6F}" presName="parTx" presStyleLbl="node1" presStyleIdx="0" presStyleCnt="0">
        <dgm:presLayoutVars>
          <dgm:chMax val="0"/>
          <dgm:chPref val="0"/>
          <dgm:bulletEnabled val="1"/>
        </dgm:presLayoutVars>
      </dgm:prSet>
      <dgm:spPr/>
    </dgm:pt>
    <dgm:pt modelId="{4B00D01E-6BDC-4AF4-8944-973A7A0829F4}" type="pres">
      <dgm:prSet presAssocID="{1B3C2BEA-EB94-4045-8A2F-188D44437B6F}" presName="parSh" presStyleCnt="0"/>
      <dgm:spPr/>
    </dgm:pt>
    <dgm:pt modelId="{5A034658-A328-45C3-A273-200B8F0D9387}" type="pres">
      <dgm:prSet presAssocID="{1B3C2BEA-EB94-4045-8A2F-188D44437B6F}" presName="lineNode" presStyleLbl="alignAccFollowNode1" presStyleIdx="18" presStyleCnt="24"/>
      <dgm:spPr/>
    </dgm:pt>
    <dgm:pt modelId="{CA2041A2-A796-4F86-B0F3-DF94E513B4F2}" type="pres">
      <dgm:prSet presAssocID="{1B3C2BEA-EB94-4045-8A2F-188D44437B6F}" presName="lineArrowNode" presStyleLbl="alignAccFollowNode1" presStyleIdx="19" presStyleCnt="24"/>
      <dgm:spPr/>
    </dgm:pt>
    <dgm:pt modelId="{E4681493-8778-4660-A487-FE10FEFA116B}" type="pres">
      <dgm:prSet presAssocID="{1AD89DB4-DF4F-4CE3-89B9-D37078295D12}" presName="sibTransNodeCircle" presStyleLbl="alignNode1" presStyleIdx="6" presStyleCnt="8">
        <dgm:presLayoutVars>
          <dgm:chMax val="0"/>
          <dgm:bulletEnabled/>
        </dgm:presLayoutVars>
      </dgm:prSet>
      <dgm:spPr/>
    </dgm:pt>
    <dgm:pt modelId="{0296A6B3-FFC0-4DAE-848A-8DBC57C78F2F}" type="pres">
      <dgm:prSet presAssocID="{1AD89DB4-DF4F-4CE3-89B9-D37078295D12}" presName="spacerBetweenCircleAndCallout" presStyleCnt="0">
        <dgm:presLayoutVars/>
      </dgm:prSet>
      <dgm:spPr/>
    </dgm:pt>
    <dgm:pt modelId="{8A0531B4-8F38-4179-81A8-712D07E033F3}" type="pres">
      <dgm:prSet presAssocID="{1B3C2BEA-EB94-4045-8A2F-188D44437B6F}" presName="nodeText" presStyleLbl="alignAccFollowNode1" presStyleIdx="20" presStyleCnt="24">
        <dgm:presLayoutVars>
          <dgm:bulletEnabled val="1"/>
        </dgm:presLayoutVars>
      </dgm:prSet>
      <dgm:spPr/>
    </dgm:pt>
    <dgm:pt modelId="{1B65A822-00DF-4F69-8FAD-BC9108322509}" type="pres">
      <dgm:prSet presAssocID="{1AD89DB4-DF4F-4CE3-89B9-D37078295D12}" presName="sibTransComposite" presStyleCnt="0"/>
      <dgm:spPr/>
    </dgm:pt>
    <dgm:pt modelId="{7F2FA054-F68F-4C85-968A-65B71CBE2E9D}" type="pres">
      <dgm:prSet presAssocID="{2873CEF3-AF4B-437B-B40D-956D043A9CD6}" presName="compositeNode" presStyleCnt="0"/>
      <dgm:spPr/>
    </dgm:pt>
    <dgm:pt modelId="{C4B35F82-8D14-495F-B91F-E69AE50BAC7B}" type="pres">
      <dgm:prSet presAssocID="{2873CEF3-AF4B-437B-B40D-956D043A9CD6}" presName="parTx" presStyleLbl="node1" presStyleIdx="0" presStyleCnt="0">
        <dgm:presLayoutVars>
          <dgm:chMax val="0"/>
          <dgm:chPref val="0"/>
          <dgm:bulletEnabled val="1"/>
        </dgm:presLayoutVars>
      </dgm:prSet>
      <dgm:spPr/>
    </dgm:pt>
    <dgm:pt modelId="{ECBE5109-C302-4318-983B-81249486878D}" type="pres">
      <dgm:prSet presAssocID="{2873CEF3-AF4B-437B-B40D-956D043A9CD6}" presName="parSh" presStyleCnt="0"/>
      <dgm:spPr/>
    </dgm:pt>
    <dgm:pt modelId="{FA7D6B9F-FB79-4B01-BE11-873DC64B3C47}" type="pres">
      <dgm:prSet presAssocID="{2873CEF3-AF4B-437B-B40D-956D043A9CD6}" presName="lineNode" presStyleLbl="alignAccFollowNode1" presStyleIdx="21" presStyleCnt="24"/>
      <dgm:spPr/>
    </dgm:pt>
    <dgm:pt modelId="{2CAF820F-CE74-4506-89FF-9F768292D701}" type="pres">
      <dgm:prSet presAssocID="{2873CEF3-AF4B-437B-B40D-956D043A9CD6}" presName="lineArrowNode" presStyleLbl="alignAccFollowNode1" presStyleIdx="22" presStyleCnt="24"/>
      <dgm:spPr/>
    </dgm:pt>
    <dgm:pt modelId="{6D46EB85-ED2E-4F03-B8FD-058689B842F0}" type="pres">
      <dgm:prSet presAssocID="{32D5E0D4-888C-4A88-A984-61F9923C4D8C}" presName="sibTransNodeCircle" presStyleLbl="alignNode1" presStyleIdx="7" presStyleCnt="8">
        <dgm:presLayoutVars>
          <dgm:chMax val="0"/>
          <dgm:bulletEnabled/>
        </dgm:presLayoutVars>
      </dgm:prSet>
      <dgm:spPr/>
    </dgm:pt>
    <dgm:pt modelId="{33962AED-BECB-46CF-AC2E-F920B6869AE2}" type="pres">
      <dgm:prSet presAssocID="{32D5E0D4-888C-4A88-A984-61F9923C4D8C}" presName="spacerBetweenCircleAndCallout" presStyleCnt="0">
        <dgm:presLayoutVars/>
      </dgm:prSet>
      <dgm:spPr/>
    </dgm:pt>
    <dgm:pt modelId="{E0F57780-16A0-4590-9A4A-54200B0B58F0}" type="pres">
      <dgm:prSet presAssocID="{2873CEF3-AF4B-437B-B40D-956D043A9CD6}" presName="nodeText" presStyleLbl="alignAccFollowNode1" presStyleIdx="23" presStyleCnt="24">
        <dgm:presLayoutVars>
          <dgm:bulletEnabled val="1"/>
        </dgm:presLayoutVars>
      </dgm:prSet>
      <dgm:spPr/>
    </dgm:pt>
  </dgm:ptLst>
  <dgm:cxnLst>
    <dgm:cxn modelId="{34066612-0CB1-4E1C-8AB4-3048FB36104F}" type="presOf" srcId="{1B3C2BEA-EB94-4045-8A2F-188D44437B6F}" destId="{8A0531B4-8F38-4179-81A8-712D07E033F3}" srcOrd="0" destOrd="0" presId="urn:microsoft.com/office/officeart/2016/7/layout/LinearArrowProcessNumbered"/>
    <dgm:cxn modelId="{B81B671B-A4D8-4941-93A3-82901EDEEE36}" type="presOf" srcId="{4B5F630A-A005-4EFB-9F84-4C7A1B3EA394}" destId="{FCA5DA1E-E080-4755-A40B-7D3D898C0FDD}" srcOrd="0" destOrd="0" presId="urn:microsoft.com/office/officeart/2016/7/layout/LinearArrowProcessNumbered"/>
    <dgm:cxn modelId="{CD3C5E2C-4D3D-40CD-AADD-924C425F3EB7}" type="presOf" srcId="{D06DA7EB-C5F6-490E-AE24-1DAE3C7F8A2E}" destId="{EFF7A42F-D642-4A12-9E62-EFE7B1D98F50}" srcOrd="0" destOrd="0" presId="urn:microsoft.com/office/officeart/2016/7/layout/LinearArrowProcessNumbered"/>
    <dgm:cxn modelId="{26977735-F973-4A1B-B94A-62BD9EF103BC}" type="presOf" srcId="{59FC66FA-65E6-404E-B4DA-2332EDF5B3AD}" destId="{96486E8B-F86E-41A5-BD3C-746837087E8C}" srcOrd="0" destOrd="0" presId="urn:microsoft.com/office/officeart/2016/7/layout/LinearArrowProcessNumbered"/>
    <dgm:cxn modelId="{1C3ADC60-F316-4BC7-A6EA-675204E3463D}" srcId="{4B5F630A-A005-4EFB-9F84-4C7A1B3EA394}" destId="{75DF1C21-4428-43DE-B555-DB5B07722FF2}" srcOrd="2" destOrd="0" parTransId="{127E7E13-8C7B-48E4-A25B-82BBE1435D0F}" sibTransId="{1D8AA2B5-CB62-4802-A950-F8BF23BD2D6F}"/>
    <dgm:cxn modelId="{5DBFBD65-05C2-4276-B81C-39E4907E56C7}" srcId="{4B5F630A-A005-4EFB-9F84-4C7A1B3EA394}" destId="{39126F53-9167-4986-A5AF-E3CA5C0AC8A0}" srcOrd="5" destOrd="0" parTransId="{B1D4420F-E08A-4FB1-ACC0-76ECA24C8DC9}" sibTransId="{59FC66FA-65E6-404E-B4DA-2332EDF5B3AD}"/>
    <dgm:cxn modelId="{EB7FB84B-9051-4B1B-A462-D67B2DA95419}" type="presOf" srcId="{41177E78-C99B-4960-B5E7-82CE6A3B8345}" destId="{6806E29B-179C-4748-BBA7-811CD94F60A4}" srcOrd="0" destOrd="0" presId="urn:microsoft.com/office/officeart/2016/7/layout/LinearArrowProcessNumbered"/>
    <dgm:cxn modelId="{D0B35471-3841-4D26-B8C3-8B0468303617}" srcId="{4B5F630A-A005-4EFB-9F84-4C7A1B3EA394}" destId="{AE62184E-5AE4-42DE-B889-251CAF7B601D}" srcOrd="0" destOrd="0" parTransId="{23ED011B-8EA8-417D-88A3-D39163A590CE}" sibTransId="{9756EE02-259B-406E-A370-633FCA2E2145}"/>
    <dgm:cxn modelId="{8E434352-7C3B-4CFD-BAFD-DB5CC5A4F22B}" type="presOf" srcId="{9756EE02-259B-406E-A370-633FCA2E2145}" destId="{92BAFAE6-2AF3-4975-980F-7878D5974B75}" srcOrd="0" destOrd="0" presId="urn:microsoft.com/office/officeart/2016/7/layout/LinearArrowProcessNumbered"/>
    <dgm:cxn modelId="{83D06955-A429-4EEC-B9E2-07A62C214B44}" type="presOf" srcId="{C6864416-D621-4279-922B-FB6EB4712998}" destId="{B0B7300D-1520-4BC4-81A0-5714272B63FD}" srcOrd="0" destOrd="0" presId="urn:microsoft.com/office/officeart/2016/7/layout/LinearArrowProcessNumbered"/>
    <dgm:cxn modelId="{DF173C76-82D8-4210-A26D-70D124D99045}" type="presOf" srcId="{75DF1C21-4428-43DE-B555-DB5B07722FF2}" destId="{0C5DA5D8-E258-47C3-A907-1CD2DC7F6B11}" srcOrd="0" destOrd="0" presId="urn:microsoft.com/office/officeart/2016/7/layout/LinearArrowProcessNumbered"/>
    <dgm:cxn modelId="{D6FFE476-4DEB-47D7-91F6-B5C47C8409F9}" type="presOf" srcId="{ACF76275-F957-4407-8EEA-26C1BD82829E}" destId="{66CFCDA6-E5E7-4ACA-9C3E-ED1FC99BAC11}" srcOrd="0" destOrd="0" presId="urn:microsoft.com/office/officeart/2016/7/layout/LinearArrowProcessNumbered"/>
    <dgm:cxn modelId="{B97DC179-D248-4778-8B53-1EA686C803FA}" srcId="{4B5F630A-A005-4EFB-9F84-4C7A1B3EA394}" destId="{2873CEF3-AF4B-437B-B40D-956D043A9CD6}" srcOrd="7" destOrd="0" parTransId="{05F8AA13-6782-4179-A824-D849710A63FC}" sibTransId="{32D5E0D4-888C-4A88-A984-61F9923C4D8C}"/>
    <dgm:cxn modelId="{9093205A-0622-41AA-BD17-AE9ABC11CE59}" srcId="{4B5F630A-A005-4EFB-9F84-4C7A1B3EA394}" destId="{1B3C2BEA-EB94-4045-8A2F-188D44437B6F}" srcOrd="6" destOrd="0" parTransId="{865D92AE-F7A5-48D6-A8D1-CC87FE754FA3}" sibTransId="{1AD89DB4-DF4F-4CE3-89B9-D37078295D12}"/>
    <dgm:cxn modelId="{B689CB7D-2F3B-4231-A51B-6CF40BCE3737}" type="presOf" srcId="{1D8AA2B5-CB62-4802-A950-F8BF23BD2D6F}" destId="{D05DB4D0-ACD9-46EE-BBA5-D187CAE4C70B}" srcOrd="0" destOrd="0" presId="urn:microsoft.com/office/officeart/2016/7/layout/LinearArrowProcessNumbered"/>
    <dgm:cxn modelId="{E561E77E-FBB7-4A2D-BD7C-B8006A0D0AA3}" srcId="{4B5F630A-A005-4EFB-9F84-4C7A1B3EA394}" destId="{41177E78-C99B-4960-B5E7-82CE6A3B8345}" srcOrd="4" destOrd="0" parTransId="{19E5A5CD-4738-4523-B417-7F6BE69FBFBE}" sibTransId="{3F6B8C17-5476-4922-815A-5649F8EAA1B1}"/>
    <dgm:cxn modelId="{C0A24394-BE48-41E8-A61B-904D0436F0F0}" type="presOf" srcId="{39126F53-9167-4986-A5AF-E3CA5C0AC8A0}" destId="{964E7ED0-B3A4-4E25-AF91-C067B8B42CAC}" srcOrd="0" destOrd="0" presId="urn:microsoft.com/office/officeart/2016/7/layout/LinearArrowProcessNumbered"/>
    <dgm:cxn modelId="{AEC4E499-2FA3-4438-A999-2AE5A6964C8E}" srcId="{4B5F630A-A005-4EFB-9F84-4C7A1B3EA394}" destId="{D1EBE051-7864-4EC6-8B40-5DD735E28528}" srcOrd="3" destOrd="0" parTransId="{234D44D5-EE3E-4AE4-86A9-8A6025E81CD5}" sibTransId="{D06DA7EB-C5F6-490E-AE24-1DAE3C7F8A2E}"/>
    <dgm:cxn modelId="{A1DBFCC7-9FC8-486F-BB67-80DD4401BD1E}" srcId="{4B5F630A-A005-4EFB-9F84-4C7A1B3EA394}" destId="{ACF76275-F957-4407-8EEA-26C1BD82829E}" srcOrd="1" destOrd="0" parTransId="{C6CED1BB-A3BC-41C4-8FBA-9B6F91F0D277}" sibTransId="{C6864416-D621-4279-922B-FB6EB4712998}"/>
    <dgm:cxn modelId="{7D73ECD8-0EE8-42AB-B5C4-1E2F2C577D84}" type="presOf" srcId="{AE62184E-5AE4-42DE-B889-251CAF7B601D}" destId="{F0450E6D-CE49-4070-BE29-764605004555}" srcOrd="0" destOrd="0" presId="urn:microsoft.com/office/officeart/2016/7/layout/LinearArrowProcessNumbered"/>
    <dgm:cxn modelId="{5E0F8AE1-FFCB-4167-AC9F-FC1509981333}" type="presOf" srcId="{D1EBE051-7864-4EC6-8B40-5DD735E28528}" destId="{04828D7F-A3E1-4C56-97FA-28FD436AB778}" srcOrd="0" destOrd="0" presId="urn:microsoft.com/office/officeart/2016/7/layout/LinearArrowProcessNumbered"/>
    <dgm:cxn modelId="{FB7F80E2-40A2-4DBC-926A-9A697C5218C9}" type="presOf" srcId="{3F6B8C17-5476-4922-815A-5649F8EAA1B1}" destId="{AAF7713B-4B87-478C-9788-775B73A49E7E}" srcOrd="0" destOrd="0" presId="urn:microsoft.com/office/officeart/2016/7/layout/LinearArrowProcessNumbered"/>
    <dgm:cxn modelId="{75D38CE7-0C1F-4C62-AC04-F3E11B869F55}" type="presOf" srcId="{1AD89DB4-DF4F-4CE3-89B9-D37078295D12}" destId="{E4681493-8778-4660-A487-FE10FEFA116B}" srcOrd="0" destOrd="0" presId="urn:microsoft.com/office/officeart/2016/7/layout/LinearArrowProcessNumbered"/>
    <dgm:cxn modelId="{09B689F1-EF74-4E40-BCDF-0DBA6F415C9F}" type="presOf" srcId="{2873CEF3-AF4B-437B-B40D-956D043A9CD6}" destId="{E0F57780-16A0-4590-9A4A-54200B0B58F0}" srcOrd="0" destOrd="0" presId="urn:microsoft.com/office/officeart/2016/7/layout/LinearArrowProcessNumbered"/>
    <dgm:cxn modelId="{65EE7AFE-FBFA-4E5F-A691-ABBA9525B449}" type="presOf" srcId="{32D5E0D4-888C-4A88-A984-61F9923C4D8C}" destId="{6D46EB85-ED2E-4F03-B8FD-058689B842F0}" srcOrd="0" destOrd="0" presId="urn:microsoft.com/office/officeart/2016/7/layout/LinearArrowProcessNumbered"/>
    <dgm:cxn modelId="{9F9A3B24-FD36-46DE-B810-20F9605C031A}" type="presParOf" srcId="{FCA5DA1E-E080-4755-A40B-7D3D898C0FDD}" destId="{84A255CC-211A-4FAF-AF01-7AC335D4E861}" srcOrd="0" destOrd="0" presId="urn:microsoft.com/office/officeart/2016/7/layout/LinearArrowProcessNumbered"/>
    <dgm:cxn modelId="{A79FC11F-C88F-4313-9667-755FC0D63349}" type="presParOf" srcId="{84A255CC-211A-4FAF-AF01-7AC335D4E861}" destId="{82008AFF-02BF-4410-AFBF-400B38E1C8A7}" srcOrd="0" destOrd="0" presId="urn:microsoft.com/office/officeart/2016/7/layout/LinearArrowProcessNumbered"/>
    <dgm:cxn modelId="{F1C65F2F-4984-46A6-A364-4E35E7836CF3}" type="presParOf" srcId="{84A255CC-211A-4FAF-AF01-7AC335D4E861}" destId="{5A91D913-BAB7-4C54-9A71-805F3CDE164D}" srcOrd="1" destOrd="0" presId="urn:microsoft.com/office/officeart/2016/7/layout/LinearArrowProcessNumbered"/>
    <dgm:cxn modelId="{EB791553-5C78-4C1C-990A-8EF28EE854AF}" type="presParOf" srcId="{5A91D913-BAB7-4C54-9A71-805F3CDE164D}" destId="{DE4357D2-04B3-49E5-9FC2-87C541D0ECDD}" srcOrd="0" destOrd="0" presId="urn:microsoft.com/office/officeart/2016/7/layout/LinearArrowProcessNumbered"/>
    <dgm:cxn modelId="{B3FDD1D0-3825-44B5-B93B-2E470594ED39}" type="presParOf" srcId="{5A91D913-BAB7-4C54-9A71-805F3CDE164D}" destId="{23AADC06-BE5E-40EA-BC1D-A237B3F655AE}" srcOrd="1" destOrd="0" presId="urn:microsoft.com/office/officeart/2016/7/layout/LinearArrowProcessNumbered"/>
    <dgm:cxn modelId="{2F0BB381-BE59-409C-A899-A61C9E95CD77}" type="presParOf" srcId="{5A91D913-BAB7-4C54-9A71-805F3CDE164D}" destId="{92BAFAE6-2AF3-4975-980F-7878D5974B75}" srcOrd="2" destOrd="0" presId="urn:microsoft.com/office/officeart/2016/7/layout/LinearArrowProcessNumbered"/>
    <dgm:cxn modelId="{40044D3F-FDD4-40E3-A258-D6D18064B28A}" type="presParOf" srcId="{5A91D913-BAB7-4C54-9A71-805F3CDE164D}" destId="{179E333C-8B4A-43A3-98EE-3B4FB9898526}" srcOrd="3" destOrd="0" presId="urn:microsoft.com/office/officeart/2016/7/layout/LinearArrowProcessNumbered"/>
    <dgm:cxn modelId="{E22BD567-922A-4531-A7EE-2393F6D77CC3}" type="presParOf" srcId="{84A255CC-211A-4FAF-AF01-7AC335D4E861}" destId="{F0450E6D-CE49-4070-BE29-764605004555}" srcOrd="2" destOrd="0" presId="urn:microsoft.com/office/officeart/2016/7/layout/LinearArrowProcessNumbered"/>
    <dgm:cxn modelId="{37C53953-C613-407B-96A0-EDB2CFCA8774}" type="presParOf" srcId="{FCA5DA1E-E080-4755-A40B-7D3D898C0FDD}" destId="{A903D7BC-987F-4055-9120-D0701ECCF6F8}" srcOrd="1" destOrd="0" presId="urn:microsoft.com/office/officeart/2016/7/layout/LinearArrowProcessNumbered"/>
    <dgm:cxn modelId="{9D96652C-9278-42E1-A3FF-55D65BA88CC0}" type="presParOf" srcId="{FCA5DA1E-E080-4755-A40B-7D3D898C0FDD}" destId="{9F1FB844-261B-4671-B06F-40BD84C8917A}" srcOrd="2" destOrd="0" presId="urn:microsoft.com/office/officeart/2016/7/layout/LinearArrowProcessNumbered"/>
    <dgm:cxn modelId="{2C0E7D7F-A8FF-4114-8E90-AB17561ADEF2}" type="presParOf" srcId="{9F1FB844-261B-4671-B06F-40BD84C8917A}" destId="{8C38930E-0FC2-4366-9662-8EB0E3BFE35B}" srcOrd="0" destOrd="0" presId="urn:microsoft.com/office/officeart/2016/7/layout/LinearArrowProcessNumbered"/>
    <dgm:cxn modelId="{78F765D8-6D47-429C-91E8-C7DB6881258F}" type="presParOf" srcId="{9F1FB844-261B-4671-B06F-40BD84C8917A}" destId="{9CFCD144-536E-497D-86F8-37D3C9D847FC}" srcOrd="1" destOrd="0" presId="urn:microsoft.com/office/officeart/2016/7/layout/LinearArrowProcessNumbered"/>
    <dgm:cxn modelId="{76220462-B7B6-457B-9F00-F36CAC145480}" type="presParOf" srcId="{9CFCD144-536E-497D-86F8-37D3C9D847FC}" destId="{1E3FADEF-A963-413C-BDF5-4B0AFD8E0CB2}" srcOrd="0" destOrd="0" presId="urn:microsoft.com/office/officeart/2016/7/layout/LinearArrowProcessNumbered"/>
    <dgm:cxn modelId="{42BC8A7E-4335-4263-85C9-0FA68DBAFACB}" type="presParOf" srcId="{9CFCD144-536E-497D-86F8-37D3C9D847FC}" destId="{A3E187E6-3CF1-485A-B32A-40401B442BE3}" srcOrd="1" destOrd="0" presId="urn:microsoft.com/office/officeart/2016/7/layout/LinearArrowProcessNumbered"/>
    <dgm:cxn modelId="{455641C7-7E3D-413A-B667-AC6871651D80}" type="presParOf" srcId="{9CFCD144-536E-497D-86F8-37D3C9D847FC}" destId="{B0B7300D-1520-4BC4-81A0-5714272B63FD}" srcOrd="2" destOrd="0" presId="urn:microsoft.com/office/officeart/2016/7/layout/LinearArrowProcessNumbered"/>
    <dgm:cxn modelId="{05A13B85-BE3A-4C1B-894E-855E88F21FF7}" type="presParOf" srcId="{9CFCD144-536E-497D-86F8-37D3C9D847FC}" destId="{C26E6B30-C6CB-499D-B0CC-9FC074986B56}" srcOrd="3" destOrd="0" presId="urn:microsoft.com/office/officeart/2016/7/layout/LinearArrowProcessNumbered"/>
    <dgm:cxn modelId="{8E38C9CD-86EC-4F29-96AF-6CCB0E6BA12E}" type="presParOf" srcId="{9F1FB844-261B-4671-B06F-40BD84C8917A}" destId="{66CFCDA6-E5E7-4ACA-9C3E-ED1FC99BAC11}" srcOrd="2" destOrd="0" presId="urn:microsoft.com/office/officeart/2016/7/layout/LinearArrowProcessNumbered"/>
    <dgm:cxn modelId="{8C811619-D3ED-472D-83DE-EA438BFB2E32}" type="presParOf" srcId="{FCA5DA1E-E080-4755-A40B-7D3D898C0FDD}" destId="{79DB512A-6C8B-41BA-B984-0C893A2CF3AF}" srcOrd="3" destOrd="0" presId="urn:microsoft.com/office/officeart/2016/7/layout/LinearArrowProcessNumbered"/>
    <dgm:cxn modelId="{70126235-FB14-419A-98A8-B9CDB50E1D87}" type="presParOf" srcId="{FCA5DA1E-E080-4755-A40B-7D3D898C0FDD}" destId="{DA1B0CD2-0653-495E-B2E1-E3FA611909E0}" srcOrd="4" destOrd="0" presId="urn:microsoft.com/office/officeart/2016/7/layout/LinearArrowProcessNumbered"/>
    <dgm:cxn modelId="{892B53F2-D6E0-4CB6-9621-3CD185C7EFAF}" type="presParOf" srcId="{DA1B0CD2-0653-495E-B2E1-E3FA611909E0}" destId="{94A2FDF4-8BE2-4453-8EB9-54C844EAD7CF}" srcOrd="0" destOrd="0" presId="urn:microsoft.com/office/officeart/2016/7/layout/LinearArrowProcessNumbered"/>
    <dgm:cxn modelId="{FB8E9A1A-6A40-4E49-922B-4A8C566450D1}" type="presParOf" srcId="{DA1B0CD2-0653-495E-B2E1-E3FA611909E0}" destId="{798C65E4-B6D0-433D-9E70-D086584D8F8F}" srcOrd="1" destOrd="0" presId="urn:microsoft.com/office/officeart/2016/7/layout/LinearArrowProcessNumbered"/>
    <dgm:cxn modelId="{58D8CDE7-A98D-4A3A-957F-FC830A78A585}" type="presParOf" srcId="{798C65E4-B6D0-433D-9E70-D086584D8F8F}" destId="{CA2AF2DC-E0F8-436B-8CCD-F5FA299D930F}" srcOrd="0" destOrd="0" presId="urn:microsoft.com/office/officeart/2016/7/layout/LinearArrowProcessNumbered"/>
    <dgm:cxn modelId="{2FB91AE6-B20E-46A9-A0D0-543B09FB91EF}" type="presParOf" srcId="{798C65E4-B6D0-433D-9E70-D086584D8F8F}" destId="{42835DA6-97A7-4E46-A4F5-F98B9CFF033A}" srcOrd="1" destOrd="0" presId="urn:microsoft.com/office/officeart/2016/7/layout/LinearArrowProcessNumbered"/>
    <dgm:cxn modelId="{CE93E988-B18C-4BAB-8E9B-9F426B60EF59}" type="presParOf" srcId="{798C65E4-B6D0-433D-9E70-D086584D8F8F}" destId="{D05DB4D0-ACD9-46EE-BBA5-D187CAE4C70B}" srcOrd="2" destOrd="0" presId="urn:microsoft.com/office/officeart/2016/7/layout/LinearArrowProcessNumbered"/>
    <dgm:cxn modelId="{79B29FED-A33F-4DC6-B614-22FF42537EF6}" type="presParOf" srcId="{798C65E4-B6D0-433D-9E70-D086584D8F8F}" destId="{FF5C171F-1C65-4205-B702-963417484AA7}" srcOrd="3" destOrd="0" presId="urn:microsoft.com/office/officeart/2016/7/layout/LinearArrowProcessNumbered"/>
    <dgm:cxn modelId="{356B759B-7017-4DFC-ABE7-ADEC3A25EE6F}" type="presParOf" srcId="{DA1B0CD2-0653-495E-B2E1-E3FA611909E0}" destId="{0C5DA5D8-E258-47C3-A907-1CD2DC7F6B11}" srcOrd="2" destOrd="0" presId="urn:microsoft.com/office/officeart/2016/7/layout/LinearArrowProcessNumbered"/>
    <dgm:cxn modelId="{296D2145-F8E2-4B6B-95D9-9CC15779010B}" type="presParOf" srcId="{FCA5DA1E-E080-4755-A40B-7D3D898C0FDD}" destId="{1AB89C5A-A9A6-4526-9E06-34669A04C77F}" srcOrd="5" destOrd="0" presId="urn:microsoft.com/office/officeart/2016/7/layout/LinearArrowProcessNumbered"/>
    <dgm:cxn modelId="{103908F8-0AE4-4F0D-8D24-F400625F816C}" type="presParOf" srcId="{FCA5DA1E-E080-4755-A40B-7D3D898C0FDD}" destId="{95EF44CC-0E4C-4E0F-A2CE-9148979D0099}" srcOrd="6" destOrd="0" presId="urn:microsoft.com/office/officeart/2016/7/layout/LinearArrowProcessNumbered"/>
    <dgm:cxn modelId="{B1C90934-716A-40AB-A6B6-85466E98D664}" type="presParOf" srcId="{95EF44CC-0E4C-4E0F-A2CE-9148979D0099}" destId="{9ED985A1-A375-4946-B5E1-CD4E1636071B}" srcOrd="0" destOrd="0" presId="urn:microsoft.com/office/officeart/2016/7/layout/LinearArrowProcessNumbered"/>
    <dgm:cxn modelId="{BDAF1FD9-8AAD-49FE-B951-7D1DD7767FE5}" type="presParOf" srcId="{95EF44CC-0E4C-4E0F-A2CE-9148979D0099}" destId="{631D8A32-EE2B-4C05-87A8-837DAD49C200}" srcOrd="1" destOrd="0" presId="urn:microsoft.com/office/officeart/2016/7/layout/LinearArrowProcessNumbered"/>
    <dgm:cxn modelId="{248ABF6B-42AD-4CED-BB97-8438D99FBC5D}" type="presParOf" srcId="{631D8A32-EE2B-4C05-87A8-837DAD49C200}" destId="{3144E93A-9225-4261-9B48-F2B0E500F469}" srcOrd="0" destOrd="0" presId="urn:microsoft.com/office/officeart/2016/7/layout/LinearArrowProcessNumbered"/>
    <dgm:cxn modelId="{08D7C594-76A0-4029-8869-58E8E5144DCB}" type="presParOf" srcId="{631D8A32-EE2B-4C05-87A8-837DAD49C200}" destId="{33AFCE9B-BC16-495D-82BF-C8EE81EB3D4F}" srcOrd="1" destOrd="0" presId="urn:microsoft.com/office/officeart/2016/7/layout/LinearArrowProcessNumbered"/>
    <dgm:cxn modelId="{364841DC-C38E-482F-A79F-0E0FCD2076FF}" type="presParOf" srcId="{631D8A32-EE2B-4C05-87A8-837DAD49C200}" destId="{EFF7A42F-D642-4A12-9E62-EFE7B1D98F50}" srcOrd="2" destOrd="0" presId="urn:microsoft.com/office/officeart/2016/7/layout/LinearArrowProcessNumbered"/>
    <dgm:cxn modelId="{1A5E2E99-DC73-48CF-9C65-ECEF0F6D36CE}" type="presParOf" srcId="{631D8A32-EE2B-4C05-87A8-837DAD49C200}" destId="{F48CBF7E-1986-4257-80B6-1D8D4461E8E3}" srcOrd="3" destOrd="0" presId="urn:microsoft.com/office/officeart/2016/7/layout/LinearArrowProcessNumbered"/>
    <dgm:cxn modelId="{BA901153-B525-49C3-B6C9-8D046A5CF0DE}" type="presParOf" srcId="{95EF44CC-0E4C-4E0F-A2CE-9148979D0099}" destId="{04828D7F-A3E1-4C56-97FA-28FD436AB778}" srcOrd="2" destOrd="0" presId="urn:microsoft.com/office/officeart/2016/7/layout/LinearArrowProcessNumbered"/>
    <dgm:cxn modelId="{3AA9FD3F-7935-4CC5-B955-18ED2A4651A8}" type="presParOf" srcId="{FCA5DA1E-E080-4755-A40B-7D3D898C0FDD}" destId="{652A4A3F-A4FE-4186-B0B3-A9C51D7DDC09}" srcOrd="7" destOrd="0" presId="urn:microsoft.com/office/officeart/2016/7/layout/LinearArrowProcessNumbered"/>
    <dgm:cxn modelId="{E2BD695E-02BC-4318-87C2-1DFCBF56E225}" type="presParOf" srcId="{FCA5DA1E-E080-4755-A40B-7D3D898C0FDD}" destId="{91FE65F1-4C73-44CB-BE95-3E7FC9DA9991}" srcOrd="8" destOrd="0" presId="urn:microsoft.com/office/officeart/2016/7/layout/LinearArrowProcessNumbered"/>
    <dgm:cxn modelId="{0AF3FC40-3905-40D0-9A13-310009B1624D}" type="presParOf" srcId="{91FE65F1-4C73-44CB-BE95-3E7FC9DA9991}" destId="{35870F7B-6CD7-4B63-A8F4-3984BDC4C905}" srcOrd="0" destOrd="0" presId="urn:microsoft.com/office/officeart/2016/7/layout/LinearArrowProcessNumbered"/>
    <dgm:cxn modelId="{AFF5116D-EF1F-47F4-BBC5-92BA44907C04}" type="presParOf" srcId="{91FE65F1-4C73-44CB-BE95-3E7FC9DA9991}" destId="{A0091076-E0DB-45A0-9931-D3FB152ACFE8}" srcOrd="1" destOrd="0" presId="urn:microsoft.com/office/officeart/2016/7/layout/LinearArrowProcessNumbered"/>
    <dgm:cxn modelId="{068B4DCD-A854-4DE1-B3EF-2B4D0778FA4D}" type="presParOf" srcId="{A0091076-E0DB-45A0-9931-D3FB152ACFE8}" destId="{811D11F5-664E-44AA-AFCA-6DC1BC2EA800}" srcOrd="0" destOrd="0" presId="urn:microsoft.com/office/officeart/2016/7/layout/LinearArrowProcessNumbered"/>
    <dgm:cxn modelId="{C4248B03-48BA-46E2-B38D-B601AED06FA2}" type="presParOf" srcId="{A0091076-E0DB-45A0-9931-D3FB152ACFE8}" destId="{979F3AE3-D509-4A0A-8737-D56EF2DCDA9D}" srcOrd="1" destOrd="0" presId="urn:microsoft.com/office/officeart/2016/7/layout/LinearArrowProcessNumbered"/>
    <dgm:cxn modelId="{3ECAED78-6A7B-4AE8-87E5-F160F364FFDD}" type="presParOf" srcId="{A0091076-E0DB-45A0-9931-D3FB152ACFE8}" destId="{AAF7713B-4B87-478C-9788-775B73A49E7E}" srcOrd="2" destOrd="0" presId="urn:microsoft.com/office/officeart/2016/7/layout/LinearArrowProcessNumbered"/>
    <dgm:cxn modelId="{2BFE451D-71E4-48B4-9FE0-05F0C8B413EB}" type="presParOf" srcId="{A0091076-E0DB-45A0-9931-D3FB152ACFE8}" destId="{983C9D05-C3FA-4842-A6F8-E0979BF25B9C}" srcOrd="3" destOrd="0" presId="urn:microsoft.com/office/officeart/2016/7/layout/LinearArrowProcessNumbered"/>
    <dgm:cxn modelId="{04BC924C-1164-4359-8B64-8B594E45539E}" type="presParOf" srcId="{91FE65F1-4C73-44CB-BE95-3E7FC9DA9991}" destId="{6806E29B-179C-4748-BBA7-811CD94F60A4}" srcOrd="2" destOrd="0" presId="urn:microsoft.com/office/officeart/2016/7/layout/LinearArrowProcessNumbered"/>
    <dgm:cxn modelId="{98E2BDA2-511B-44DB-8585-8BE6315275F8}" type="presParOf" srcId="{FCA5DA1E-E080-4755-A40B-7D3D898C0FDD}" destId="{60BE71BA-348D-4107-9313-E4A6F1EE8549}" srcOrd="9" destOrd="0" presId="urn:microsoft.com/office/officeart/2016/7/layout/LinearArrowProcessNumbered"/>
    <dgm:cxn modelId="{4DBF8B8E-5B3D-4DE9-BEB3-C722CDB79FCB}" type="presParOf" srcId="{FCA5DA1E-E080-4755-A40B-7D3D898C0FDD}" destId="{5C9C0977-B5B1-4D22-B97D-07F0D99D51C4}" srcOrd="10" destOrd="0" presId="urn:microsoft.com/office/officeart/2016/7/layout/LinearArrowProcessNumbered"/>
    <dgm:cxn modelId="{BE811D92-0C47-431F-95A9-7BC7033BC586}" type="presParOf" srcId="{5C9C0977-B5B1-4D22-B97D-07F0D99D51C4}" destId="{2F98197D-6546-42A1-9826-713B640AF81D}" srcOrd="0" destOrd="0" presId="urn:microsoft.com/office/officeart/2016/7/layout/LinearArrowProcessNumbered"/>
    <dgm:cxn modelId="{729CEBE4-6152-4ABA-B5F4-2E1F84E6809E}" type="presParOf" srcId="{5C9C0977-B5B1-4D22-B97D-07F0D99D51C4}" destId="{6F3390B3-904D-41CC-B947-CA1FFD2C47D8}" srcOrd="1" destOrd="0" presId="urn:microsoft.com/office/officeart/2016/7/layout/LinearArrowProcessNumbered"/>
    <dgm:cxn modelId="{CC3CAAD9-35D7-4CB4-A6A0-15F1FCC46347}" type="presParOf" srcId="{6F3390B3-904D-41CC-B947-CA1FFD2C47D8}" destId="{243E28CB-8B26-4090-BF92-AC7DD7E9721B}" srcOrd="0" destOrd="0" presId="urn:microsoft.com/office/officeart/2016/7/layout/LinearArrowProcessNumbered"/>
    <dgm:cxn modelId="{83ED5E39-FB56-48E2-8F24-A960F5EC0B15}" type="presParOf" srcId="{6F3390B3-904D-41CC-B947-CA1FFD2C47D8}" destId="{82D959C7-43B5-4787-85C3-6C6B3B1BB654}" srcOrd="1" destOrd="0" presId="urn:microsoft.com/office/officeart/2016/7/layout/LinearArrowProcessNumbered"/>
    <dgm:cxn modelId="{EA726B4D-409E-425B-8BCA-399A72F25B6D}" type="presParOf" srcId="{6F3390B3-904D-41CC-B947-CA1FFD2C47D8}" destId="{96486E8B-F86E-41A5-BD3C-746837087E8C}" srcOrd="2" destOrd="0" presId="urn:microsoft.com/office/officeart/2016/7/layout/LinearArrowProcessNumbered"/>
    <dgm:cxn modelId="{9B6B218A-C246-4CC7-B095-CADDE8FA00B0}" type="presParOf" srcId="{6F3390B3-904D-41CC-B947-CA1FFD2C47D8}" destId="{D09CB8B6-53B5-4C94-8817-C721BA29C341}" srcOrd="3" destOrd="0" presId="urn:microsoft.com/office/officeart/2016/7/layout/LinearArrowProcessNumbered"/>
    <dgm:cxn modelId="{15ACC4F1-49B9-4C45-9F9A-D0F41A89E468}" type="presParOf" srcId="{5C9C0977-B5B1-4D22-B97D-07F0D99D51C4}" destId="{964E7ED0-B3A4-4E25-AF91-C067B8B42CAC}" srcOrd="2" destOrd="0" presId="urn:microsoft.com/office/officeart/2016/7/layout/LinearArrowProcessNumbered"/>
    <dgm:cxn modelId="{091BE29D-CC60-4A9A-BFC4-A3B173DE85E5}" type="presParOf" srcId="{FCA5DA1E-E080-4755-A40B-7D3D898C0FDD}" destId="{85EC749E-5EE2-4D88-BB64-8DBE231B2612}" srcOrd="11" destOrd="0" presId="urn:microsoft.com/office/officeart/2016/7/layout/LinearArrowProcessNumbered"/>
    <dgm:cxn modelId="{099001FF-45E6-4FA2-B699-95927F4020F1}" type="presParOf" srcId="{FCA5DA1E-E080-4755-A40B-7D3D898C0FDD}" destId="{4F8369F8-11A4-4BFE-A9F9-89D8888D4BD9}" srcOrd="12" destOrd="0" presId="urn:microsoft.com/office/officeart/2016/7/layout/LinearArrowProcessNumbered"/>
    <dgm:cxn modelId="{1AAC5AF7-8FA5-47AE-BFF5-6A578B8C4C19}" type="presParOf" srcId="{4F8369F8-11A4-4BFE-A9F9-89D8888D4BD9}" destId="{3453356D-E6A3-47BF-92C1-418F7E0D4D6D}" srcOrd="0" destOrd="0" presId="urn:microsoft.com/office/officeart/2016/7/layout/LinearArrowProcessNumbered"/>
    <dgm:cxn modelId="{D07CBC46-C6EF-4B44-A136-19BC883A03B3}" type="presParOf" srcId="{4F8369F8-11A4-4BFE-A9F9-89D8888D4BD9}" destId="{4B00D01E-6BDC-4AF4-8944-973A7A0829F4}" srcOrd="1" destOrd="0" presId="urn:microsoft.com/office/officeart/2016/7/layout/LinearArrowProcessNumbered"/>
    <dgm:cxn modelId="{46D75BBC-47CE-41DF-A12E-8548443CE262}" type="presParOf" srcId="{4B00D01E-6BDC-4AF4-8944-973A7A0829F4}" destId="{5A034658-A328-45C3-A273-200B8F0D9387}" srcOrd="0" destOrd="0" presId="urn:microsoft.com/office/officeart/2016/7/layout/LinearArrowProcessNumbered"/>
    <dgm:cxn modelId="{893DAFFE-5258-484D-8E00-E8CD01F11971}" type="presParOf" srcId="{4B00D01E-6BDC-4AF4-8944-973A7A0829F4}" destId="{CA2041A2-A796-4F86-B0F3-DF94E513B4F2}" srcOrd="1" destOrd="0" presId="urn:microsoft.com/office/officeart/2016/7/layout/LinearArrowProcessNumbered"/>
    <dgm:cxn modelId="{EE6B19CF-29E1-45B3-AE03-2C330F725AF0}" type="presParOf" srcId="{4B00D01E-6BDC-4AF4-8944-973A7A0829F4}" destId="{E4681493-8778-4660-A487-FE10FEFA116B}" srcOrd="2" destOrd="0" presId="urn:microsoft.com/office/officeart/2016/7/layout/LinearArrowProcessNumbered"/>
    <dgm:cxn modelId="{7518A894-4139-439D-AB2B-B637D66D6B47}" type="presParOf" srcId="{4B00D01E-6BDC-4AF4-8944-973A7A0829F4}" destId="{0296A6B3-FFC0-4DAE-848A-8DBC57C78F2F}" srcOrd="3" destOrd="0" presId="urn:microsoft.com/office/officeart/2016/7/layout/LinearArrowProcessNumbered"/>
    <dgm:cxn modelId="{9607EFB0-8FB1-4F29-8682-D7148B643532}" type="presParOf" srcId="{4F8369F8-11A4-4BFE-A9F9-89D8888D4BD9}" destId="{8A0531B4-8F38-4179-81A8-712D07E033F3}" srcOrd="2" destOrd="0" presId="urn:microsoft.com/office/officeart/2016/7/layout/LinearArrowProcessNumbered"/>
    <dgm:cxn modelId="{1EA726D2-06B0-4347-A908-660AF6E8D12E}" type="presParOf" srcId="{FCA5DA1E-E080-4755-A40B-7D3D898C0FDD}" destId="{1B65A822-00DF-4F69-8FAD-BC9108322509}" srcOrd="13" destOrd="0" presId="urn:microsoft.com/office/officeart/2016/7/layout/LinearArrowProcessNumbered"/>
    <dgm:cxn modelId="{CF19780C-AC82-4EFE-BB22-BE4C4CCC1243}" type="presParOf" srcId="{FCA5DA1E-E080-4755-A40B-7D3D898C0FDD}" destId="{7F2FA054-F68F-4C85-968A-65B71CBE2E9D}" srcOrd="14" destOrd="0" presId="urn:microsoft.com/office/officeart/2016/7/layout/LinearArrowProcessNumbered"/>
    <dgm:cxn modelId="{216FE843-B039-4D52-BEA1-3FD3C5BA5DD5}" type="presParOf" srcId="{7F2FA054-F68F-4C85-968A-65B71CBE2E9D}" destId="{C4B35F82-8D14-495F-B91F-E69AE50BAC7B}" srcOrd="0" destOrd="0" presId="urn:microsoft.com/office/officeart/2016/7/layout/LinearArrowProcessNumbered"/>
    <dgm:cxn modelId="{3EDF1DD4-CF72-44E4-896C-2298DA862AC3}" type="presParOf" srcId="{7F2FA054-F68F-4C85-968A-65B71CBE2E9D}" destId="{ECBE5109-C302-4318-983B-81249486878D}" srcOrd="1" destOrd="0" presId="urn:microsoft.com/office/officeart/2016/7/layout/LinearArrowProcessNumbered"/>
    <dgm:cxn modelId="{B9C33D8D-2278-4976-9921-154F7C67AE83}" type="presParOf" srcId="{ECBE5109-C302-4318-983B-81249486878D}" destId="{FA7D6B9F-FB79-4B01-BE11-873DC64B3C47}" srcOrd="0" destOrd="0" presId="urn:microsoft.com/office/officeart/2016/7/layout/LinearArrowProcessNumbered"/>
    <dgm:cxn modelId="{E71BD6F0-5EDD-4B77-BA9C-F5D3227AB372}" type="presParOf" srcId="{ECBE5109-C302-4318-983B-81249486878D}" destId="{2CAF820F-CE74-4506-89FF-9F768292D701}" srcOrd="1" destOrd="0" presId="urn:microsoft.com/office/officeart/2016/7/layout/LinearArrowProcessNumbered"/>
    <dgm:cxn modelId="{19F05B8E-14B9-49D8-BA75-2A463217568D}" type="presParOf" srcId="{ECBE5109-C302-4318-983B-81249486878D}" destId="{6D46EB85-ED2E-4F03-B8FD-058689B842F0}" srcOrd="2" destOrd="0" presId="urn:microsoft.com/office/officeart/2016/7/layout/LinearArrowProcessNumbered"/>
    <dgm:cxn modelId="{BDB31687-55C7-4A03-BC3E-9A23317814C6}" type="presParOf" srcId="{ECBE5109-C302-4318-983B-81249486878D}" destId="{33962AED-BECB-46CF-AC2E-F920B6869AE2}" srcOrd="3" destOrd="0" presId="urn:microsoft.com/office/officeart/2016/7/layout/LinearArrowProcessNumbered"/>
    <dgm:cxn modelId="{59A421EB-D75C-4866-A8A4-BFCF07E4D6BA}" type="presParOf" srcId="{7F2FA054-F68F-4C85-968A-65B71CBE2E9D}" destId="{E0F57780-16A0-4590-9A4A-54200B0B58F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285C8-1333-4878-87D3-16A1E86197DA}">
      <dsp:nvSpPr>
        <dsp:cNvPr id="0" name=""/>
        <dsp:cNvSpPr/>
      </dsp:nvSpPr>
      <dsp:spPr>
        <a:xfrm>
          <a:off x="4663" y="371857"/>
          <a:ext cx="1609241" cy="1108767"/>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1CCC2-DF69-42D0-A463-917FBFB6DDB1}">
      <dsp:nvSpPr>
        <dsp:cNvPr id="0" name=""/>
        <dsp:cNvSpPr/>
      </dsp:nvSpPr>
      <dsp:spPr>
        <a:xfrm>
          <a:off x="4663" y="1480624"/>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Tracks geographic spread </a:t>
          </a:r>
        </a:p>
      </dsp:txBody>
      <dsp:txXfrm>
        <a:off x="4663" y="1480624"/>
        <a:ext cx="1609241" cy="597028"/>
      </dsp:txXfrm>
    </dsp:sp>
    <dsp:sp modelId="{C61216F8-E94B-48DE-8117-5540037F2747}">
      <dsp:nvSpPr>
        <dsp:cNvPr id="0" name=""/>
        <dsp:cNvSpPr/>
      </dsp:nvSpPr>
      <dsp:spPr>
        <a:xfrm>
          <a:off x="1774896" y="371857"/>
          <a:ext cx="1609241" cy="1108767"/>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739A1E-EF5E-4C86-8B00-F3961FE3FD2D}">
      <dsp:nvSpPr>
        <dsp:cNvPr id="0" name=""/>
        <dsp:cNvSpPr/>
      </dsp:nvSpPr>
      <dsp:spPr>
        <a:xfrm>
          <a:off x="1774896" y="1480624"/>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Identifies high-risk groups</a:t>
          </a:r>
        </a:p>
      </dsp:txBody>
      <dsp:txXfrm>
        <a:off x="1774896" y="1480624"/>
        <a:ext cx="1609241" cy="597028"/>
      </dsp:txXfrm>
    </dsp:sp>
    <dsp:sp modelId="{67707E00-B82B-46F0-94D1-12C2BF201011}">
      <dsp:nvSpPr>
        <dsp:cNvPr id="0" name=""/>
        <dsp:cNvSpPr/>
      </dsp:nvSpPr>
      <dsp:spPr>
        <a:xfrm>
          <a:off x="3545129" y="371857"/>
          <a:ext cx="1609241" cy="1108767"/>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C71B6-5F37-4E5B-AF0C-403973E59D2C}">
      <dsp:nvSpPr>
        <dsp:cNvPr id="0" name=""/>
        <dsp:cNvSpPr/>
      </dsp:nvSpPr>
      <dsp:spPr>
        <a:xfrm>
          <a:off x="3545129" y="1480624"/>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Allows for timely public health intervention </a:t>
          </a:r>
        </a:p>
      </dsp:txBody>
      <dsp:txXfrm>
        <a:off x="3545129" y="1480624"/>
        <a:ext cx="1609241" cy="597028"/>
      </dsp:txXfrm>
    </dsp:sp>
    <dsp:sp modelId="{74173FED-74B2-4090-AF78-F91CB4D78B67}">
      <dsp:nvSpPr>
        <dsp:cNvPr id="0" name=""/>
        <dsp:cNvSpPr/>
      </dsp:nvSpPr>
      <dsp:spPr>
        <a:xfrm>
          <a:off x="5315362" y="371857"/>
          <a:ext cx="1609241" cy="1108767"/>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C59E1-17C9-4033-A551-BF68D34DB7B7}">
      <dsp:nvSpPr>
        <dsp:cNvPr id="0" name=""/>
        <dsp:cNvSpPr/>
      </dsp:nvSpPr>
      <dsp:spPr>
        <a:xfrm>
          <a:off x="5315362" y="1480624"/>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Informs policy decisions </a:t>
          </a:r>
        </a:p>
      </dsp:txBody>
      <dsp:txXfrm>
        <a:off x="5315362" y="1480624"/>
        <a:ext cx="1609241" cy="597028"/>
      </dsp:txXfrm>
    </dsp:sp>
    <dsp:sp modelId="{390D0621-0510-4E95-8116-942FD9063773}">
      <dsp:nvSpPr>
        <dsp:cNvPr id="0" name=""/>
        <dsp:cNvSpPr/>
      </dsp:nvSpPr>
      <dsp:spPr>
        <a:xfrm>
          <a:off x="7085595" y="371857"/>
          <a:ext cx="1609241" cy="1108767"/>
        </a:xfrm>
        <a:prstGeom prst="roundRect">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576149-F9BA-4883-8A4C-BC29A0C2A961}">
      <dsp:nvSpPr>
        <dsp:cNvPr id="0" name=""/>
        <dsp:cNvSpPr/>
      </dsp:nvSpPr>
      <dsp:spPr>
        <a:xfrm>
          <a:off x="7085595" y="1480624"/>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Demonstrates symptom development or changes </a:t>
          </a:r>
        </a:p>
      </dsp:txBody>
      <dsp:txXfrm>
        <a:off x="7085595" y="1480624"/>
        <a:ext cx="1609241" cy="5970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63F92-064F-482B-9E4B-71498B226E61}">
      <dsp:nvSpPr>
        <dsp:cNvPr id="0" name=""/>
        <dsp:cNvSpPr/>
      </dsp:nvSpPr>
      <dsp:spPr>
        <a:xfrm>
          <a:off x="0" y="25523"/>
          <a:ext cx="7886700" cy="43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Identified/ fill-in hospital information</a:t>
          </a:r>
        </a:p>
      </dsp:txBody>
      <dsp:txXfrm>
        <a:off x="21075" y="46598"/>
        <a:ext cx="7844550" cy="389580"/>
      </dsp:txXfrm>
    </dsp:sp>
    <dsp:sp modelId="{A85BAD51-9EC9-4CAF-B444-6E7A845D4109}">
      <dsp:nvSpPr>
        <dsp:cNvPr id="0" name=""/>
        <dsp:cNvSpPr/>
      </dsp:nvSpPr>
      <dsp:spPr>
        <a:xfrm>
          <a:off x="0" y="509093"/>
          <a:ext cx="7886700" cy="431730"/>
        </a:xfrm>
        <a:prstGeom prst="round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Tracked severity in different populations </a:t>
          </a:r>
        </a:p>
      </dsp:txBody>
      <dsp:txXfrm>
        <a:off x="21075" y="530168"/>
        <a:ext cx="7844550" cy="389580"/>
      </dsp:txXfrm>
    </dsp:sp>
    <dsp:sp modelId="{42DD2340-BDAC-49F9-B11F-4F180AFCF2F8}">
      <dsp:nvSpPr>
        <dsp:cNvPr id="0" name=""/>
        <dsp:cNvSpPr/>
      </dsp:nvSpPr>
      <dsp:spPr>
        <a:xfrm>
          <a:off x="0" y="992664"/>
          <a:ext cx="7886700" cy="43173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Fill in missing case info (e.g., race and ethnicity, occupation, contact information)</a:t>
          </a:r>
        </a:p>
      </dsp:txBody>
      <dsp:txXfrm>
        <a:off x="21075" y="1013739"/>
        <a:ext cx="7844550" cy="389580"/>
      </dsp:txXfrm>
    </dsp:sp>
    <dsp:sp modelId="{A428F051-212D-4451-96F7-10EAA2D024E8}">
      <dsp:nvSpPr>
        <dsp:cNvPr id="0" name=""/>
        <dsp:cNvSpPr/>
      </dsp:nvSpPr>
      <dsp:spPr>
        <a:xfrm>
          <a:off x="0" y="1476233"/>
          <a:ext cx="7886700" cy="431730"/>
        </a:xfrm>
        <a:prstGeom prst="round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Tracked trends </a:t>
          </a:r>
        </a:p>
      </dsp:txBody>
      <dsp:txXfrm>
        <a:off x="21075" y="1497308"/>
        <a:ext cx="7844550" cy="389580"/>
      </dsp:txXfrm>
    </dsp:sp>
    <dsp:sp modelId="{098876F5-AA46-4A34-A0DE-F8603538DDB0}">
      <dsp:nvSpPr>
        <dsp:cNvPr id="0" name=""/>
        <dsp:cNvSpPr/>
      </dsp:nvSpPr>
      <dsp:spPr>
        <a:xfrm>
          <a:off x="0" y="1959803"/>
          <a:ext cx="7886700" cy="43173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Identified clusters/outbreaks</a:t>
          </a:r>
        </a:p>
      </dsp:txBody>
      <dsp:txXfrm>
        <a:off x="21075" y="1980878"/>
        <a:ext cx="7844550" cy="389580"/>
      </dsp:txXfrm>
    </dsp:sp>
    <dsp:sp modelId="{6B031576-D59B-47E3-BFA2-681098E39D0B}">
      <dsp:nvSpPr>
        <dsp:cNvPr id="0" name=""/>
        <dsp:cNvSpPr/>
      </dsp:nvSpPr>
      <dsp:spPr>
        <a:xfrm>
          <a:off x="0" y="2443374"/>
          <a:ext cx="7886700" cy="431730"/>
        </a:xfrm>
        <a:prstGeom prst="round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Tracked ED and hospital utilization</a:t>
          </a:r>
        </a:p>
      </dsp:txBody>
      <dsp:txXfrm>
        <a:off x="21075" y="2464449"/>
        <a:ext cx="7844550" cy="389580"/>
      </dsp:txXfrm>
    </dsp:sp>
    <dsp:sp modelId="{CDF73818-3D08-4586-BF16-0FA3F34997EE}">
      <dsp:nvSpPr>
        <dsp:cNvPr id="0" name=""/>
        <dsp:cNvSpPr/>
      </dsp:nvSpPr>
      <dsp:spPr>
        <a:xfrm>
          <a:off x="0" y="2926944"/>
          <a:ext cx="7886700" cy="43173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Investigated hospitalizations </a:t>
          </a:r>
        </a:p>
      </dsp:txBody>
      <dsp:txXfrm>
        <a:off x="21075" y="2948019"/>
        <a:ext cx="7844550" cy="389580"/>
      </dsp:txXfrm>
    </dsp:sp>
    <dsp:sp modelId="{8C5CC7D2-E21B-46E2-B065-86A4A197AD6E}">
      <dsp:nvSpPr>
        <dsp:cNvPr id="0" name=""/>
        <dsp:cNvSpPr/>
      </dsp:nvSpPr>
      <dsp:spPr>
        <a:xfrm>
          <a:off x="0" y="3410514"/>
          <a:ext cx="7886700" cy="431730"/>
        </a:xfrm>
        <a:prstGeom prst="round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Investigated impacts of COVID on mental health and other conditions (</a:t>
          </a:r>
          <a:r>
            <a:rPr lang="en-US" sz="1800" kern="1200" err="1"/>
            <a:t>e.g.,s</a:t>
          </a:r>
          <a:r>
            <a:rPr lang="en-US" sz="1800" kern="1200"/>
            <a:t> MIs)</a:t>
          </a:r>
        </a:p>
      </dsp:txBody>
      <dsp:txXfrm>
        <a:off x="21075" y="3431589"/>
        <a:ext cx="7844550" cy="389580"/>
      </dsp:txXfrm>
    </dsp:sp>
    <dsp:sp modelId="{4B01C117-A0E3-4C78-BFBF-78B4C0F79BB5}">
      <dsp:nvSpPr>
        <dsp:cNvPr id="0" name=""/>
        <dsp:cNvSpPr/>
      </dsp:nvSpPr>
      <dsp:spPr>
        <a:xfrm>
          <a:off x="0" y="3894084"/>
          <a:ext cx="7886700" cy="4317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Tracked, investigated, and identified COVID VAE </a:t>
          </a:r>
        </a:p>
      </dsp:txBody>
      <dsp:txXfrm>
        <a:off x="21075" y="3915159"/>
        <a:ext cx="7844550" cy="3895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C0169-C2CA-4118-8EC4-3067EF0FBF83}">
      <dsp:nvSpPr>
        <dsp:cNvPr id="0" name=""/>
        <dsp:cNvSpPr/>
      </dsp:nvSpPr>
      <dsp:spPr>
        <a:xfrm>
          <a:off x="649784" y="1125"/>
          <a:ext cx="2000493" cy="12002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Lead Poisoning surveillance in KS</a:t>
          </a:r>
        </a:p>
      </dsp:txBody>
      <dsp:txXfrm>
        <a:off x="649784" y="1125"/>
        <a:ext cx="2000493" cy="1200295"/>
      </dsp:txXfrm>
    </dsp:sp>
    <dsp:sp modelId="{9F37B7A8-81F5-4BA6-AC3D-85641CB52A3B}">
      <dsp:nvSpPr>
        <dsp:cNvPr id="0" name=""/>
        <dsp:cNvSpPr/>
      </dsp:nvSpPr>
      <dsp:spPr>
        <a:xfrm>
          <a:off x="2850326" y="1125"/>
          <a:ext cx="2000493" cy="1200295"/>
        </a:xfrm>
        <a:prstGeom prst="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Electric Scooter surveillance in Austin, TX</a:t>
          </a:r>
        </a:p>
      </dsp:txBody>
      <dsp:txXfrm>
        <a:off x="2850326" y="1125"/>
        <a:ext cx="2000493" cy="1200295"/>
      </dsp:txXfrm>
    </dsp:sp>
    <dsp:sp modelId="{4FD20384-E257-4C8F-BF0D-B78C16D63F7F}">
      <dsp:nvSpPr>
        <dsp:cNvPr id="0" name=""/>
        <dsp:cNvSpPr/>
      </dsp:nvSpPr>
      <dsp:spPr>
        <a:xfrm>
          <a:off x="5050868" y="1125"/>
          <a:ext cx="2000493" cy="1200295"/>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Firearm Injury surveillance in VA</a:t>
          </a:r>
        </a:p>
      </dsp:txBody>
      <dsp:txXfrm>
        <a:off x="5050868" y="1125"/>
        <a:ext cx="2000493" cy="1200295"/>
      </dsp:txXfrm>
    </dsp:sp>
    <dsp:sp modelId="{BE317E39-47AD-4EB3-A280-962A44E1B70A}">
      <dsp:nvSpPr>
        <dsp:cNvPr id="0" name=""/>
        <dsp:cNvSpPr/>
      </dsp:nvSpPr>
      <dsp:spPr>
        <a:xfrm>
          <a:off x="649784" y="1401471"/>
          <a:ext cx="2000493" cy="1200295"/>
        </a:xfrm>
        <a:prstGeom prst="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Monitoring Hurricane Displaced People in TN</a:t>
          </a:r>
        </a:p>
      </dsp:txBody>
      <dsp:txXfrm>
        <a:off x="649784" y="1401471"/>
        <a:ext cx="2000493" cy="1200295"/>
      </dsp:txXfrm>
    </dsp:sp>
    <dsp:sp modelId="{961FE5BF-B11D-46EF-B28B-7A03864FE7B9}">
      <dsp:nvSpPr>
        <dsp:cNvPr id="0" name=""/>
        <dsp:cNvSpPr/>
      </dsp:nvSpPr>
      <dsp:spPr>
        <a:xfrm>
          <a:off x="2850326" y="1401471"/>
          <a:ext cx="2000493" cy="1200295"/>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Wildfire surveillance in WA</a:t>
          </a:r>
        </a:p>
      </dsp:txBody>
      <dsp:txXfrm>
        <a:off x="2850326" y="1401471"/>
        <a:ext cx="2000493" cy="1200295"/>
      </dsp:txXfrm>
    </dsp:sp>
    <dsp:sp modelId="{ADF78D7C-2F67-42D2-B928-AD19C2A80E17}">
      <dsp:nvSpPr>
        <dsp:cNvPr id="0" name=""/>
        <dsp:cNvSpPr/>
      </dsp:nvSpPr>
      <dsp:spPr>
        <a:xfrm>
          <a:off x="5050868" y="1401471"/>
          <a:ext cx="2000493" cy="1200295"/>
        </a:xfrm>
        <a:prstGeom prst="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Agriculture Worker Injury surveillance in KS</a:t>
          </a:r>
        </a:p>
      </dsp:txBody>
      <dsp:txXfrm>
        <a:off x="5050868" y="1401471"/>
        <a:ext cx="2000493" cy="1200295"/>
      </dsp:txXfrm>
    </dsp:sp>
    <dsp:sp modelId="{B7B2F11D-D7D0-4788-BD91-D981CD64BE28}">
      <dsp:nvSpPr>
        <dsp:cNvPr id="0" name=""/>
        <dsp:cNvSpPr/>
      </dsp:nvSpPr>
      <dsp:spPr>
        <a:xfrm>
          <a:off x="649784" y="2801816"/>
          <a:ext cx="2000493" cy="1200295"/>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Heat Dome surveillance in OR</a:t>
          </a:r>
        </a:p>
      </dsp:txBody>
      <dsp:txXfrm>
        <a:off x="649784" y="2801816"/>
        <a:ext cx="2000493" cy="1200295"/>
      </dsp:txXfrm>
    </dsp:sp>
    <dsp:sp modelId="{FA0974DB-2C45-46CD-8940-B411321E138B}">
      <dsp:nvSpPr>
        <dsp:cNvPr id="0" name=""/>
        <dsp:cNvSpPr/>
      </dsp:nvSpPr>
      <dsp:spPr>
        <a:xfrm>
          <a:off x="2850326" y="2801816"/>
          <a:ext cx="2000493" cy="1200295"/>
        </a:xfrm>
        <a:prstGeom prst="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Follow-up Exposure to Bats in multiple states</a:t>
          </a:r>
        </a:p>
      </dsp:txBody>
      <dsp:txXfrm>
        <a:off x="2850326" y="2801816"/>
        <a:ext cx="2000493" cy="1200295"/>
      </dsp:txXfrm>
    </dsp:sp>
    <dsp:sp modelId="{E14D9FE8-9691-4E1A-8E9F-B535FC59131E}">
      <dsp:nvSpPr>
        <dsp:cNvPr id="0" name=""/>
        <dsp:cNvSpPr/>
      </dsp:nvSpPr>
      <dsp:spPr>
        <a:xfrm>
          <a:off x="5050868" y="2801816"/>
          <a:ext cx="2000493" cy="120029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Identifying Unreported Reportable Conditions in multiple states</a:t>
          </a:r>
        </a:p>
      </dsp:txBody>
      <dsp:txXfrm>
        <a:off x="5050868" y="2801816"/>
        <a:ext cx="2000493" cy="1200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285C8-1333-4878-87D3-16A1E86197DA}">
      <dsp:nvSpPr>
        <dsp:cNvPr id="0" name=""/>
        <dsp:cNvSpPr/>
      </dsp:nvSpPr>
      <dsp:spPr>
        <a:xfrm>
          <a:off x="4663" y="277402"/>
          <a:ext cx="1609241" cy="1108767"/>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D1CCC2-DF69-42D0-A463-917FBFB6DDB1}">
      <dsp:nvSpPr>
        <dsp:cNvPr id="0" name=""/>
        <dsp:cNvSpPr/>
      </dsp:nvSpPr>
      <dsp:spPr>
        <a:xfrm>
          <a:off x="4663" y="1386169"/>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Monitors individual cases of reportable diseases </a:t>
          </a:r>
        </a:p>
      </dsp:txBody>
      <dsp:txXfrm>
        <a:off x="4663" y="1386169"/>
        <a:ext cx="1609241" cy="597028"/>
      </dsp:txXfrm>
    </dsp:sp>
    <dsp:sp modelId="{C61216F8-E94B-48DE-8117-5540037F2747}">
      <dsp:nvSpPr>
        <dsp:cNvPr id="0" name=""/>
        <dsp:cNvSpPr/>
      </dsp:nvSpPr>
      <dsp:spPr>
        <a:xfrm>
          <a:off x="1774896" y="277402"/>
          <a:ext cx="1609241" cy="1108767"/>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739A1E-EF5E-4C86-8B00-F3961FE3FD2D}">
      <dsp:nvSpPr>
        <dsp:cNvPr id="0" name=""/>
        <dsp:cNvSpPr/>
      </dsp:nvSpPr>
      <dsp:spPr>
        <a:xfrm>
          <a:off x="1774896" y="1386169"/>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Validates or refutes suspicion of  outbreaks </a:t>
          </a:r>
        </a:p>
      </dsp:txBody>
      <dsp:txXfrm>
        <a:off x="1774896" y="1386169"/>
        <a:ext cx="1609241" cy="597028"/>
      </dsp:txXfrm>
    </dsp:sp>
    <dsp:sp modelId="{67707E00-B82B-46F0-94D1-12C2BF201011}">
      <dsp:nvSpPr>
        <dsp:cNvPr id="0" name=""/>
        <dsp:cNvSpPr/>
      </dsp:nvSpPr>
      <dsp:spPr>
        <a:xfrm>
          <a:off x="3545129" y="277402"/>
          <a:ext cx="1609241" cy="1108767"/>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0C71B6-5F37-4E5B-AF0C-403973E59D2C}">
      <dsp:nvSpPr>
        <dsp:cNvPr id="0" name=""/>
        <dsp:cNvSpPr/>
      </dsp:nvSpPr>
      <dsp:spPr>
        <a:xfrm>
          <a:off x="3545129" y="1386169"/>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Supports traditional surveillance</a:t>
          </a:r>
        </a:p>
      </dsp:txBody>
      <dsp:txXfrm>
        <a:off x="3545129" y="1386169"/>
        <a:ext cx="1609241" cy="597028"/>
      </dsp:txXfrm>
    </dsp:sp>
    <dsp:sp modelId="{74173FED-74B2-4090-AF78-F91CB4D78B67}">
      <dsp:nvSpPr>
        <dsp:cNvPr id="0" name=""/>
        <dsp:cNvSpPr/>
      </dsp:nvSpPr>
      <dsp:spPr>
        <a:xfrm>
          <a:off x="5315362" y="277402"/>
          <a:ext cx="1609241" cy="1108767"/>
        </a:xfrm>
        <a:prstGeom prst="round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CC59E1-17C9-4033-A551-BF68D34DB7B7}">
      <dsp:nvSpPr>
        <dsp:cNvPr id="0" name=""/>
        <dsp:cNvSpPr/>
      </dsp:nvSpPr>
      <dsp:spPr>
        <a:xfrm>
          <a:off x="5315362" y="1386169"/>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Detects peaks and assesses magnitude </a:t>
          </a:r>
        </a:p>
      </dsp:txBody>
      <dsp:txXfrm>
        <a:off x="5315362" y="1386169"/>
        <a:ext cx="1609241" cy="597028"/>
      </dsp:txXfrm>
    </dsp:sp>
    <dsp:sp modelId="{390D0621-0510-4E95-8116-942FD9063773}">
      <dsp:nvSpPr>
        <dsp:cNvPr id="0" name=""/>
        <dsp:cNvSpPr/>
      </dsp:nvSpPr>
      <dsp:spPr>
        <a:xfrm>
          <a:off x="7085595" y="277402"/>
          <a:ext cx="1609241" cy="1108767"/>
        </a:xfrm>
        <a:prstGeom prst="roundRect">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576149-F9BA-4883-8A4C-BC29A0C2A961}">
      <dsp:nvSpPr>
        <dsp:cNvPr id="0" name=""/>
        <dsp:cNvSpPr/>
      </dsp:nvSpPr>
      <dsp:spPr>
        <a:xfrm>
          <a:off x="7085595" y="1386169"/>
          <a:ext cx="1609241" cy="59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Often the only available resource </a:t>
          </a:r>
        </a:p>
      </dsp:txBody>
      <dsp:txXfrm>
        <a:off x="7085595" y="1386169"/>
        <a:ext cx="1609241" cy="597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81FCC-038F-46E1-BE43-CE9C4D5D69DB}">
      <dsp:nvSpPr>
        <dsp:cNvPr id="0" name=""/>
        <dsp:cNvSpPr/>
      </dsp:nvSpPr>
      <dsp:spPr>
        <a:xfrm>
          <a:off x="610315" y="0"/>
          <a:ext cx="6916912" cy="38382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812BF-C8C9-45F4-B9D9-BFA37069D4AA}">
      <dsp:nvSpPr>
        <dsp:cNvPr id="0" name=""/>
        <dsp:cNvSpPr/>
      </dsp:nvSpPr>
      <dsp:spPr>
        <a:xfrm>
          <a:off x="0" y="0"/>
          <a:ext cx="4152364" cy="898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Increase of emergency department visits related to opioid overdoses both in January 2021 and early February 2021. </a:t>
          </a:r>
        </a:p>
      </dsp:txBody>
      <dsp:txXfrm>
        <a:off x="920324" y="0"/>
        <a:ext cx="3232039" cy="898516"/>
      </dsp:txXfrm>
    </dsp:sp>
    <dsp:sp modelId="{4D0F7FDD-EED0-4B14-BDC3-1C3530CAC697}">
      <dsp:nvSpPr>
        <dsp:cNvPr id="0" name=""/>
        <dsp:cNvSpPr/>
      </dsp:nvSpPr>
      <dsp:spPr>
        <a:xfrm>
          <a:off x="89851" y="89851"/>
          <a:ext cx="830472" cy="71881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A9BFB-4C83-40DE-B650-0285269ADC21}">
      <dsp:nvSpPr>
        <dsp:cNvPr id="0" name=""/>
        <dsp:cNvSpPr/>
      </dsp:nvSpPr>
      <dsp:spPr>
        <a:xfrm>
          <a:off x="0" y="988367"/>
          <a:ext cx="4152364" cy="898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Hospital staff recorded mentions of Percocet, “Blue Percocet 30”, oxycodone, and fentanyl. </a:t>
          </a:r>
        </a:p>
      </dsp:txBody>
      <dsp:txXfrm>
        <a:off x="920324" y="988367"/>
        <a:ext cx="3232039" cy="898516"/>
      </dsp:txXfrm>
    </dsp:sp>
    <dsp:sp modelId="{A88B186A-A81A-4280-B218-52468CA8E9EE}">
      <dsp:nvSpPr>
        <dsp:cNvPr id="0" name=""/>
        <dsp:cNvSpPr/>
      </dsp:nvSpPr>
      <dsp:spPr>
        <a:xfrm>
          <a:off x="89851" y="1078219"/>
          <a:ext cx="830472" cy="71881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0625CA-A581-4DA2-87B7-5B83B3A82253}">
      <dsp:nvSpPr>
        <dsp:cNvPr id="0" name=""/>
        <dsp:cNvSpPr/>
      </dsp:nvSpPr>
      <dsp:spPr>
        <a:xfrm>
          <a:off x="0" y="1976735"/>
          <a:ext cx="4152364" cy="898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overdoses were observed among patients between 20-50 years and a mix of reported race/ethnicities.</a:t>
          </a:r>
        </a:p>
      </dsp:txBody>
      <dsp:txXfrm>
        <a:off x="920324" y="1976735"/>
        <a:ext cx="3232039" cy="898516"/>
      </dsp:txXfrm>
    </dsp:sp>
    <dsp:sp modelId="{A270656A-0DE3-44F5-B063-492653FF7626}">
      <dsp:nvSpPr>
        <dsp:cNvPr id="0" name=""/>
        <dsp:cNvSpPr/>
      </dsp:nvSpPr>
      <dsp:spPr>
        <a:xfrm>
          <a:off x="89851" y="2066586"/>
          <a:ext cx="830472" cy="71881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7EEC19-DA2D-426B-8D0F-EAFBD2E887CE}">
      <dsp:nvSpPr>
        <dsp:cNvPr id="0" name=""/>
        <dsp:cNvSpPr/>
      </dsp:nvSpPr>
      <dsp:spPr>
        <a:xfrm>
          <a:off x="0" y="2965102"/>
          <a:ext cx="4152364" cy="898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 press release was distributed to inform the community and requested pharmacies to dispense Narcan to patrons at risk.</a:t>
          </a:r>
        </a:p>
      </dsp:txBody>
      <dsp:txXfrm>
        <a:off x="920324" y="2965102"/>
        <a:ext cx="3232039" cy="898516"/>
      </dsp:txXfrm>
    </dsp:sp>
    <dsp:sp modelId="{DDFA111D-42B6-49D7-BF12-DB89100E75E1}">
      <dsp:nvSpPr>
        <dsp:cNvPr id="0" name=""/>
        <dsp:cNvSpPr/>
      </dsp:nvSpPr>
      <dsp:spPr>
        <a:xfrm>
          <a:off x="89851" y="3054954"/>
          <a:ext cx="830472" cy="71881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D35CC-7F43-4E61-BBD0-7ABD856D09B8}">
      <dsp:nvSpPr>
        <dsp:cNvPr id="0" name=""/>
        <dsp:cNvSpPr/>
      </dsp:nvSpPr>
      <dsp:spPr>
        <a:xfrm>
          <a:off x="2890" y="1099768"/>
          <a:ext cx="1551788" cy="155178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55CEA-1636-4D43-85BE-33743B8D3E80}">
      <dsp:nvSpPr>
        <dsp:cNvPr id="0" name=""/>
        <dsp:cNvSpPr/>
      </dsp:nvSpPr>
      <dsp:spPr>
        <a:xfrm>
          <a:off x="158069" y="1254947"/>
          <a:ext cx="1241430" cy="1241430"/>
        </a:xfrm>
        <a:prstGeom prst="pie">
          <a:avLst>
            <a:gd name="adj1" fmla="val 1404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90A63-74FB-48F6-81A7-F9EEBBE23987}">
      <dsp:nvSpPr>
        <dsp:cNvPr id="0" name=""/>
        <dsp:cNvSpPr/>
      </dsp:nvSpPr>
      <dsp:spPr>
        <a:xfrm rot="16200000">
          <a:off x="166769" y="2524770"/>
          <a:ext cx="1075662" cy="22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66750">
            <a:lnSpc>
              <a:spcPct val="90000"/>
            </a:lnSpc>
            <a:spcBef>
              <a:spcPct val="0"/>
            </a:spcBef>
            <a:spcAft>
              <a:spcPct val="35000"/>
            </a:spcAft>
            <a:buNone/>
          </a:pPr>
          <a:endParaRPr lang="en-US" sz="1500" kern="1200"/>
        </a:p>
      </dsp:txBody>
      <dsp:txXfrm>
        <a:off x="166769" y="2524770"/>
        <a:ext cx="1075662" cy="222550"/>
      </dsp:txXfrm>
    </dsp:sp>
    <dsp:sp modelId="{C38FD952-AF9B-471A-82DE-5A9E77881198}">
      <dsp:nvSpPr>
        <dsp:cNvPr id="0" name=""/>
        <dsp:cNvSpPr/>
      </dsp:nvSpPr>
      <dsp:spPr>
        <a:xfrm>
          <a:off x="1554678" y="1099768"/>
          <a:ext cx="1551788" cy="155178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DACEF-C7CE-4F5D-BE13-98039CDF4B04}">
      <dsp:nvSpPr>
        <dsp:cNvPr id="0" name=""/>
        <dsp:cNvSpPr/>
      </dsp:nvSpPr>
      <dsp:spPr>
        <a:xfrm>
          <a:off x="1709857" y="1254947"/>
          <a:ext cx="1241430" cy="1241430"/>
        </a:xfrm>
        <a:prstGeom prst="pie">
          <a:avLst>
            <a:gd name="adj1" fmla="val 1188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A90A18-65D4-48E4-82C1-604F7D5D8664}">
      <dsp:nvSpPr>
        <dsp:cNvPr id="0" name=""/>
        <dsp:cNvSpPr/>
      </dsp:nvSpPr>
      <dsp:spPr>
        <a:xfrm rot="16200000">
          <a:off x="1718557" y="2524770"/>
          <a:ext cx="1075662" cy="22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66750">
            <a:lnSpc>
              <a:spcPct val="90000"/>
            </a:lnSpc>
            <a:spcBef>
              <a:spcPct val="0"/>
            </a:spcBef>
            <a:spcAft>
              <a:spcPct val="35000"/>
            </a:spcAft>
            <a:buNone/>
          </a:pPr>
          <a:endParaRPr lang="en-US" sz="1500" kern="1200"/>
        </a:p>
      </dsp:txBody>
      <dsp:txXfrm>
        <a:off x="1718557" y="2524770"/>
        <a:ext cx="1075662" cy="222550"/>
      </dsp:txXfrm>
    </dsp:sp>
    <dsp:sp modelId="{644B6694-96A9-47F6-B4FD-F1555C3A0E4D}">
      <dsp:nvSpPr>
        <dsp:cNvPr id="0" name=""/>
        <dsp:cNvSpPr/>
      </dsp:nvSpPr>
      <dsp:spPr>
        <a:xfrm>
          <a:off x="3106467" y="1099768"/>
          <a:ext cx="1551788" cy="155178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2D18E-0E44-4336-BEF9-6D277074A766}">
      <dsp:nvSpPr>
        <dsp:cNvPr id="0" name=""/>
        <dsp:cNvSpPr/>
      </dsp:nvSpPr>
      <dsp:spPr>
        <a:xfrm>
          <a:off x="3261646" y="1254947"/>
          <a:ext cx="1241430" cy="1241430"/>
        </a:xfrm>
        <a:prstGeom prst="pie">
          <a:avLst>
            <a:gd name="adj1" fmla="val 972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5009B-FD83-4085-A420-771FD040E1E5}">
      <dsp:nvSpPr>
        <dsp:cNvPr id="0" name=""/>
        <dsp:cNvSpPr/>
      </dsp:nvSpPr>
      <dsp:spPr>
        <a:xfrm rot="16200000">
          <a:off x="3270346" y="2524770"/>
          <a:ext cx="1075662" cy="22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66750">
            <a:lnSpc>
              <a:spcPct val="90000"/>
            </a:lnSpc>
            <a:spcBef>
              <a:spcPct val="0"/>
            </a:spcBef>
            <a:spcAft>
              <a:spcPct val="35000"/>
            </a:spcAft>
            <a:buNone/>
          </a:pPr>
          <a:endParaRPr lang="en-US" sz="1500" kern="1200"/>
        </a:p>
      </dsp:txBody>
      <dsp:txXfrm>
        <a:off x="3270346" y="2524770"/>
        <a:ext cx="1075662" cy="222550"/>
      </dsp:txXfrm>
    </dsp:sp>
    <dsp:sp modelId="{B9AA10EF-E212-43CB-9ED0-0252C9307BB1}">
      <dsp:nvSpPr>
        <dsp:cNvPr id="0" name=""/>
        <dsp:cNvSpPr/>
      </dsp:nvSpPr>
      <dsp:spPr>
        <a:xfrm>
          <a:off x="4658255" y="1099768"/>
          <a:ext cx="1551788" cy="155178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10E76-5822-4B1B-8665-EEEBDF58C274}">
      <dsp:nvSpPr>
        <dsp:cNvPr id="0" name=""/>
        <dsp:cNvSpPr/>
      </dsp:nvSpPr>
      <dsp:spPr>
        <a:xfrm>
          <a:off x="4813434" y="1254947"/>
          <a:ext cx="1241430" cy="1241430"/>
        </a:xfrm>
        <a:prstGeom prst="pie">
          <a:avLst>
            <a:gd name="adj1" fmla="val 756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4A87D-CFE3-4C1B-BCB8-7DF58749CAFC}">
      <dsp:nvSpPr>
        <dsp:cNvPr id="0" name=""/>
        <dsp:cNvSpPr/>
      </dsp:nvSpPr>
      <dsp:spPr>
        <a:xfrm rot="16200000">
          <a:off x="4822134" y="2524770"/>
          <a:ext cx="1075662" cy="22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66750">
            <a:lnSpc>
              <a:spcPct val="90000"/>
            </a:lnSpc>
            <a:spcBef>
              <a:spcPct val="0"/>
            </a:spcBef>
            <a:spcAft>
              <a:spcPct val="35000"/>
            </a:spcAft>
            <a:buNone/>
          </a:pPr>
          <a:endParaRPr lang="en-US" sz="1500" kern="1200"/>
        </a:p>
      </dsp:txBody>
      <dsp:txXfrm>
        <a:off x="4822134" y="2524770"/>
        <a:ext cx="1075662" cy="222550"/>
      </dsp:txXfrm>
    </dsp:sp>
    <dsp:sp modelId="{03317463-179B-4F0A-A219-1A200A9E0839}">
      <dsp:nvSpPr>
        <dsp:cNvPr id="0" name=""/>
        <dsp:cNvSpPr/>
      </dsp:nvSpPr>
      <dsp:spPr>
        <a:xfrm>
          <a:off x="6210044" y="1099768"/>
          <a:ext cx="1551788" cy="155178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0F86B-9FA4-48C3-B241-B0780BDB04BA}">
      <dsp:nvSpPr>
        <dsp:cNvPr id="0" name=""/>
        <dsp:cNvSpPr/>
      </dsp:nvSpPr>
      <dsp:spPr>
        <a:xfrm>
          <a:off x="6365222" y="1254947"/>
          <a:ext cx="1241430" cy="1241430"/>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E0AD5-63C3-4C21-93ED-377BBAA40E3C}">
      <dsp:nvSpPr>
        <dsp:cNvPr id="0" name=""/>
        <dsp:cNvSpPr/>
      </dsp:nvSpPr>
      <dsp:spPr>
        <a:xfrm rot="16200000">
          <a:off x="6373923" y="2524770"/>
          <a:ext cx="1075662" cy="222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666750">
            <a:lnSpc>
              <a:spcPct val="90000"/>
            </a:lnSpc>
            <a:spcBef>
              <a:spcPct val="0"/>
            </a:spcBef>
            <a:spcAft>
              <a:spcPct val="35000"/>
            </a:spcAft>
            <a:buNone/>
          </a:pPr>
          <a:endParaRPr lang="en-US" sz="1500" kern="1200"/>
        </a:p>
      </dsp:txBody>
      <dsp:txXfrm>
        <a:off x="6373923" y="2524770"/>
        <a:ext cx="1075662" cy="2225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D48EB-2768-4F76-B424-AC0E8B7FE44A}">
      <dsp:nvSpPr>
        <dsp:cNvPr id="0" name=""/>
        <dsp:cNvSpPr/>
      </dsp:nvSpPr>
      <dsp:spPr>
        <a:xfrm>
          <a:off x="738"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716" rIns="17780" bIns="0" numCol="1" spcCol="1270" anchor="t" anchorCtr="0">
          <a:noAutofit/>
        </a:bodyPr>
        <a:lstStyle/>
        <a:p>
          <a:pPr marL="0" lvl="0" indent="0" algn="r" defTabSz="177800">
            <a:lnSpc>
              <a:spcPct val="90000"/>
            </a:lnSpc>
            <a:spcBef>
              <a:spcPct val="0"/>
            </a:spcBef>
            <a:spcAft>
              <a:spcPct val="35000"/>
            </a:spcAft>
            <a:buNone/>
          </a:pPr>
          <a:r>
            <a:rPr lang="en-US" sz="400" kern="1200"/>
            <a:t> </a:t>
          </a:r>
        </a:p>
      </dsp:txBody>
      <dsp:txXfrm rot="16200000">
        <a:off x="-886897" y="1734722"/>
        <a:ext cx="2008423" cy="233150"/>
      </dsp:txXfrm>
    </dsp:sp>
    <dsp:sp modelId="{B91F126A-632C-4F54-A78F-190F332DCB61}">
      <dsp:nvSpPr>
        <dsp:cNvPr id="0" name=""/>
        <dsp:cNvSpPr/>
      </dsp:nvSpPr>
      <dsp:spPr>
        <a:xfrm>
          <a:off x="233889"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r>
            <a:rPr lang="en-US" sz="1100" kern="1200"/>
            <a:t>Unusual cluster of lung injuries reported by clinicians to state health departments - WI + IL report cluster </a:t>
          </a:r>
        </a:p>
      </dsp:txBody>
      <dsp:txXfrm>
        <a:off x="233889" y="847085"/>
        <a:ext cx="868485" cy="2449296"/>
      </dsp:txXfrm>
    </dsp:sp>
    <dsp:sp modelId="{40A55FB9-1E18-4E0D-9B4F-1F1C74D8F30E}">
      <dsp:nvSpPr>
        <dsp:cNvPr id="0" name=""/>
        <dsp:cNvSpPr/>
      </dsp:nvSpPr>
      <dsp:spPr>
        <a:xfrm>
          <a:off x="1207292"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 rIns="4445" bIns="0" numCol="1" spcCol="1270" anchor="t" anchorCtr="0">
          <a:noAutofit/>
        </a:bodyPr>
        <a:lstStyle/>
        <a:p>
          <a:pPr marL="0" lvl="0" indent="0" algn="r" defTabSz="44450">
            <a:lnSpc>
              <a:spcPct val="90000"/>
            </a:lnSpc>
            <a:spcBef>
              <a:spcPct val="0"/>
            </a:spcBef>
            <a:spcAft>
              <a:spcPct val="35000"/>
            </a:spcAft>
            <a:buNone/>
          </a:pPr>
          <a:r>
            <a:rPr lang="en-US" sz="100" kern="1200"/>
            <a:t> </a:t>
          </a:r>
        </a:p>
      </dsp:txBody>
      <dsp:txXfrm rot="16200000">
        <a:off x="319655" y="1734722"/>
        <a:ext cx="2008423" cy="233150"/>
      </dsp:txXfrm>
    </dsp:sp>
    <dsp:sp modelId="{B87F6201-CE98-464F-A50C-E4744418F43F}">
      <dsp:nvSpPr>
        <dsp:cNvPr id="0" name=""/>
        <dsp:cNvSpPr/>
      </dsp:nvSpPr>
      <dsp:spPr>
        <a:xfrm rot="5400000">
          <a:off x="1110391" y="1958160"/>
          <a:ext cx="205458" cy="17486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27EBC5-BF57-4C9D-9CD9-1C33A53A0F96}">
      <dsp:nvSpPr>
        <dsp:cNvPr id="0" name=""/>
        <dsp:cNvSpPr/>
      </dsp:nvSpPr>
      <dsp:spPr>
        <a:xfrm>
          <a:off x="1440442"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ctr" defTabSz="533400">
            <a:lnSpc>
              <a:spcPct val="90000"/>
            </a:lnSpc>
            <a:spcBef>
              <a:spcPct val="0"/>
            </a:spcBef>
            <a:spcAft>
              <a:spcPct val="35000"/>
            </a:spcAft>
            <a:buNone/>
          </a:pPr>
          <a:endParaRPr lang="en-US" sz="1200" kern="1200"/>
        </a:p>
        <a:p>
          <a:pPr marL="0" lvl="0" indent="0" algn="l" defTabSz="533400">
            <a:lnSpc>
              <a:spcPct val="90000"/>
            </a:lnSpc>
            <a:spcBef>
              <a:spcPct val="0"/>
            </a:spcBef>
            <a:spcAft>
              <a:spcPct val="35000"/>
            </a:spcAft>
            <a:buNone/>
          </a:pPr>
          <a:r>
            <a:rPr lang="en-US" sz="1200" kern="1200"/>
            <a:t>Clear need for a way to… </a:t>
          </a:r>
          <a:br>
            <a:rPr lang="en-US" sz="1100" kern="1200"/>
          </a:br>
          <a:endParaRPr lang="en-US" sz="1100" kern="1200"/>
        </a:p>
        <a:p>
          <a:pPr marL="0" lvl="0" indent="0" algn="l" defTabSz="533400">
            <a:lnSpc>
              <a:spcPct val="90000"/>
            </a:lnSpc>
            <a:spcBef>
              <a:spcPct val="0"/>
            </a:spcBef>
            <a:spcAft>
              <a:spcPct val="35000"/>
            </a:spcAft>
            <a:buNone/>
          </a:pPr>
          <a:r>
            <a:rPr lang="en-US" sz="1100" kern="1200"/>
            <a:t>1) rapidly characterize the event</a:t>
          </a:r>
        </a:p>
        <a:p>
          <a:pPr marL="0" lvl="0" indent="0" algn="l" defTabSz="533400">
            <a:lnSpc>
              <a:spcPct val="90000"/>
            </a:lnSpc>
            <a:spcBef>
              <a:spcPct val="0"/>
            </a:spcBef>
            <a:spcAft>
              <a:spcPct val="35000"/>
            </a:spcAft>
            <a:buNone/>
          </a:pPr>
          <a:r>
            <a:rPr lang="en-US" sz="1100" kern="1200"/>
            <a:t>2) Understand the spread</a:t>
          </a:r>
        </a:p>
        <a:p>
          <a:pPr marL="0" lvl="0" indent="0" algn="l" defTabSz="533400">
            <a:lnSpc>
              <a:spcPct val="90000"/>
            </a:lnSpc>
            <a:spcBef>
              <a:spcPct val="0"/>
            </a:spcBef>
            <a:spcAft>
              <a:spcPct val="35000"/>
            </a:spcAft>
            <a:buNone/>
          </a:pPr>
          <a:r>
            <a:rPr lang="en-US" sz="1100" kern="1200"/>
            <a:t>3) Determine cause and risk factors </a:t>
          </a:r>
        </a:p>
      </dsp:txBody>
      <dsp:txXfrm>
        <a:off x="1440442" y="847085"/>
        <a:ext cx="868485" cy="2449296"/>
      </dsp:txXfrm>
    </dsp:sp>
    <dsp:sp modelId="{11488D5B-286C-4A8F-908D-9E7CA195B686}">
      <dsp:nvSpPr>
        <dsp:cNvPr id="0" name=""/>
        <dsp:cNvSpPr/>
      </dsp:nvSpPr>
      <dsp:spPr>
        <a:xfrm>
          <a:off x="2413845"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 rIns="4445" bIns="0" numCol="1" spcCol="1270" anchor="t" anchorCtr="0">
          <a:noAutofit/>
        </a:bodyPr>
        <a:lstStyle/>
        <a:p>
          <a:pPr marL="0" lvl="0" indent="0" algn="ctr" defTabSz="44450">
            <a:lnSpc>
              <a:spcPct val="90000"/>
            </a:lnSpc>
            <a:spcBef>
              <a:spcPct val="0"/>
            </a:spcBef>
            <a:spcAft>
              <a:spcPct val="35000"/>
            </a:spcAft>
            <a:buNone/>
          </a:pPr>
          <a:r>
            <a:rPr lang="en-US" sz="100" kern="1200"/>
            <a:t> </a:t>
          </a:r>
        </a:p>
      </dsp:txBody>
      <dsp:txXfrm rot="16200000">
        <a:off x="1526209" y="1734722"/>
        <a:ext cx="2008423" cy="233150"/>
      </dsp:txXfrm>
    </dsp:sp>
    <dsp:sp modelId="{4AF0676D-2811-429B-AD3C-6237AA8A1D05}">
      <dsp:nvSpPr>
        <dsp:cNvPr id="0" name=""/>
        <dsp:cNvSpPr/>
      </dsp:nvSpPr>
      <dsp:spPr>
        <a:xfrm rot="5400000">
          <a:off x="2316945" y="1958160"/>
          <a:ext cx="205458" cy="17486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DF165D-9056-4970-9087-7BE36382A586}">
      <dsp:nvSpPr>
        <dsp:cNvPr id="0" name=""/>
        <dsp:cNvSpPr/>
      </dsp:nvSpPr>
      <dsp:spPr>
        <a:xfrm>
          <a:off x="2646996"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l" defTabSz="488950">
            <a:lnSpc>
              <a:spcPct val="90000"/>
            </a:lnSpc>
            <a:spcBef>
              <a:spcPct val="0"/>
            </a:spcBef>
            <a:spcAft>
              <a:spcPct val="35000"/>
            </a:spcAft>
            <a:buNone/>
          </a:pPr>
          <a:endParaRPr lang="en-US" sz="1100" b="0" kern="1200"/>
        </a:p>
        <a:p>
          <a:pPr marL="0" lvl="0" indent="0" algn="l" defTabSz="488950">
            <a:lnSpc>
              <a:spcPct val="90000"/>
            </a:lnSpc>
            <a:spcBef>
              <a:spcPct val="0"/>
            </a:spcBef>
            <a:spcAft>
              <a:spcPct val="35000"/>
            </a:spcAft>
            <a:buNone/>
          </a:pPr>
          <a:endParaRPr lang="en-US" sz="1100" b="0" kern="1200"/>
        </a:p>
        <a:p>
          <a:pPr marL="0" lvl="0" indent="0" algn="l" defTabSz="488950">
            <a:lnSpc>
              <a:spcPct val="90000"/>
            </a:lnSpc>
            <a:spcBef>
              <a:spcPct val="0"/>
            </a:spcBef>
            <a:spcAft>
              <a:spcPct val="35000"/>
            </a:spcAft>
            <a:buNone/>
          </a:pPr>
          <a:r>
            <a:rPr lang="en-US" sz="1100" b="0" kern="1200"/>
            <a:t>Initial efforts used timely syndromic  data to cast a wide net </a:t>
          </a:r>
        </a:p>
      </dsp:txBody>
      <dsp:txXfrm>
        <a:off x="2646996" y="847085"/>
        <a:ext cx="868485" cy="2449296"/>
      </dsp:txXfrm>
    </dsp:sp>
    <dsp:sp modelId="{BA7B8115-059B-44A6-BE99-ECDDC199C540}">
      <dsp:nvSpPr>
        <dsp:cNvPr id="0" name=""/>
        <dsp:cNvSpPr/>
      </dsp:nvSpPr>
      <dsp:spPr>
        <a:xfrm>
          <a:off x="3620398"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endParaRPr lang="en-US" sz="1300" kern="1200"/>
        </a:p>
      </dsp:txBody>
      <dsp:txXfrm rot="16200000">
        <a:off x="2732762" y="1734722"/>
        <a:ext cx="2008423" cy="233150"/>
      </dsp:txXfrm>
    </dsp:sp>
    <dsp:sp modelId="{D2CD36AA-15CE-4211-A92C-709726DC6E4E}">
      <dsp:nvSpPr>
        <dsp:cNvPr id="0" name=""/>
        <dsp:cNvSpPr/>
      </dsp:nvSpPr>
      <dsp:spPr>
        <a:xfrm rot="5400000">
          <a:off x="3523498" y="1958160"/>
          <a:ext cx="205458" cy="17486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23210C-38D2-416B-B626-0765FF18BE6C}">
      <dsp:nvSpPr>
        <dsp:cNvPr id="0" name=""/>
        <dsp:cNvSpPr/>
      </dsp:nvSpPr>
      <dsp:spPr>
        <a:xfrm>
          <a:off x="3853549"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l" defTabSz="488950">
            <a:lnSpc>
              <a:spcPct val="90000"/>
            </a:lnSpc>
            <a:spcBef>
              <a:spcPct val="0"/>
            </a:spcBef>
            <a:spcAft>
              <a:spcPct val="35000"/>
            </a:spcAft>
            <a:buNone/>
          </a:pPr>
          <a:endParaRPr lang="en-US" sz="1100" b="1" i="0" kern="1200">
            <a:solidFill>
              <a:schemeClr val="bg1"/>
            </a:solidFill>
            <a:effectLst/>
            <a:latin typeface="+mn-lt"/>
          </a:endParaRPr>
        </a:p>
        <a:p>
          <a:pPr marL="0" lvl="0" indent="0" algn="l" defTabSz="488950">
            <a:lnSpc>
              <a:spcPct val="90000"/>
            </a:lnSpc>
            <a:spcBef>
              <a:spcPct val="0"/>
            </a:spcBef>
            <a:spcAft>
              <a:spcPct val="35000"/>
            </a:spcAft>
            <a:buNone/>
          </a:pPr>
          <a:endParaRPr lang="en-US" sz="1100" b="1" i="0" kern="1200">
            <a:solidFill>
              <a:schemeClr val="bg1"/>
            </a:solidFill>
            <a:effectLst/>
            <a:latin typeface="+mn-lt"/>
          </a:endParaRPr>
        </a:p>
        <a:p>
          <a:pPr marL="0" lvl="0" indent="0" algn="l" defTabSz="488950">
            <a:lnSpc>
              <a:spcPct val="90000"/>
            </a:lnSpc>
            <a:spcBef>
              <a:spcPct val="0"/>
            </a:spcBef>
            <a:spcAft>
              <a:spcPct val="35000"/>
            </a:spcAft>
            <a:buNone/>
          </a:pPr>
          <a:r>
            <a:rPr lang="en-US" sz="1100" b="0" i="0" kern="1200">
              <a:solidFill>
                <a:schemeClr val="bg1"/>
              </a:solidFill>
              <a:effectLst/>
              <a:latin typeface="+mn-lt"/>
            </a:rPr>
            <a:t>Traditional interviews      were conducted to get more details.  </a:t>
          </a:r>
          <a:endParaRPr lang="en-US" sz="1100" b="0" kern="1200">
            <a:solidFill>
              <a:schemeClr val="bg1"/>
            </a:solidFill>
            <a:latin typeface="+mn-lt"/>
          </a:endParaRPr>
        </a:p>
        <a:p>
          <a:pPr marL="0" lvl="0" indent="0" algn="l" defTabSz="266700">
            <a:lnSpc>
              <a:spcPct val="90000"/>
            </a:lnSpc>
            <a:spcBef>
              <a:spcPct val="0"/>
            </a:spcBef>
            <a:spcAft>
              <a:spcPct val="35000"/>
            </a:spcAft>
            <a:buNone/>
          </a:pPr>
          <a:endParaRPr lang="en-US" sz="600" kern="1200"/>
        </a:p>
      </dsp:txBody>
      <dsp:txXfrm>
        <a:off x="3853549" y="847085"/>
        <a:ext cx="868485" cy="2449296"/>
      </dsp:txXfrm>
    </dsp:sp>
    <dsp:sp modelId="{94154043-83BC-46BA-B7A7-FECF112C3D5A}">
      <dsp:nvSpPr>
        <dsp:cNvPr id="0" name=""/>
        <dsp:cNvSpPr/>
      </dsp:nvSpPr>
      <dsp:spPr>
        <a:xfrm>
          <a:off x="4826952"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endParaRPr lang="en-US" sz="1300" kern="1200">
            <a:solidFill>
              <a:schemeClr val="bg1"/>
            </a:solidFill>
          </a:endParaRPr>
        </a:p>
      </dsp:txBody>
      <dsp:txXfrm rot="16200000">
        <a:off x="3939316" y="1734722"/>
        <a:ext cx="2008423" cy="233150"/>
      </dsp:txXfrm>
    </dsp:sp>
    <dsp:sp modelId="{01C60A4F-591B-4C76-915E-51AEB4E62BE4}">
      <dsp:nvSpPr>
        <dsp:cNvPr id="0" name=""/>
        <dsp:cNvSpPr/>
      </dsp:nvSpPr>
      <dsp:spPr>
        <a:xfrm rot="5400000">
          <a:off x="4730052" y="1958160"/>
          <a:ext cx="205458" cy="17486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64B05-64FD-4BED-A1CF-CEE5E90B14F7}">
      <dsp:nvSpPr>
        <dsp:cNvPr id="0" name=""/>
        <dsp:cNvSpPr/>
      </dsp:nvSpPr>
      <dsp:spPr>
        <a:xfrm>
          <a:off x="5060102"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l" defTabSz="488950">
            <a:lnSpc>
              <a:spcPct val="90000"/>
            </a:lnSpc>
            <a:spcBef>
              <a:spcPct val="0"/>
            </a:spcBef>
            <a:spcAft>
              <a:spcPct val="35000"/>
            </a:spcAft>
            <a:buNone/>
          </a:pPr>
          <a:endParaRPr lang="en-US" sz="1100" b="0" i="0" kern="1200">
            <a:solidFill>
              <a:schemeClr val="bg1"/>
            </a:solidFill>
            <a:effectLst/>
            <a:latin typeface="+mn-lt"/>
          </a:endParaRPr>
        </a:p>
        <a:p>
          <a:pPr marL="0" lvl="0" indent="0" algn="l" defTabSz="488950">
            <a:lnSpc>
              <a:spcPct val="90000"/>
            </a:lnSpc>
            <a:spcBef>
              <a:spcPct val="0"/>
            </a:spcBef>
            <a:spcAft>
              <a:spcPct val="35000"/>
            </a:spcAft>
            <a:buNone/>
          </a:pPr>
          <a:r>
            <a:rPr lang="en-US" sz="1100" b="0" i="0" kern="1200">
              <a:solidFill>
                <a:schemeClr val="bg1"/>
              </a:solidFill>
              <a:effectLst/>
              <a:latin typeface="+mn-lt"/>
            </a:rPr>
            <a:t>The information from those interviews was used to improve syndromic definitions and identify more cases.</a:t>
          </a:r>
          <a:r>
            <a:rPr lang="en-US" sz="1100" b="0" i="0" kern="1200">
              <a:solidFill>
                <a:srgbClr val="242424"/>
              </a:solidFill>
              <a:effectLst/>
              <a:latin typeface="+mn-lt"/>
            </a:rPr>
            <a:t> </a:t>
          </a:r>
          <a:endParaRPr lang="en-US" sz="1100" b="0" kern="1200">
            <a:latin typeface="+mn-lt"/>
          </a:endParaRPr>
        </a:p>
      </dsp:txBody>
      <dsp:txXfrm>
        <a:off x="5060102" y="847085"/>
        <a:ext cx="868485" cy="2449296"/>
      </dsp:txXfrm>
    </dsp:sp>
    <dsp:sp modelId="{AA5902F7-E3D8-4690-84E0-69A61E5DB85A}">
      <dsp:nvSpPr>
        <dsp:cNvPr id="0" name=""/>
        <dsp:cNvSpPr/>
      </dsp:nvSpPr>
      <dsp:spPr>
        <a:xfrm>
          <a:off x="6033505"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endParaRPr lang="en-US" sz="1300" kern="1200">
            <a:solidFill>
              <a:schemeClr val="bg1"/>
            </a:solidFill>
          </a:endParaRPr>
        </a:p>
      </dsp:txBody>
      <dsp:txXfrm rot="16200000">
        <a:off x="5145869" y="1734722"/>
        <a:ext cx="2008423" cy="233150"/>
      </dsp:txXfrm>
    </dsp:sp>
    <dsp:sp modelId="{47183648-A65D-4972-92B1-BF1AD41E8E7F}">
      <dsp:nvSpPr>
        <dsp:cNvPr id="0" name=""/>
        <dsp:cNvSpPr/>
      </dsp:nvSpPr>
      <dsp:spPr>
        <a:xfrm rot="5400000">
          <a:off x="5936605" y="1958160"/>
          <a:ext cx="205458" cy="17486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C38B3-D348-40AB-B658-18D059F3C945}">
      <dsp:nvSpPr>
        <dsp:cNvPr id="0" name=""/>
        <dsp:cNvSpPr/>
      </dsp:nvSpPr>
      <dsp:spPr>
        <a:xfrm>
          <a:off x="6266656"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l" defTabSz="488950">
            <a:lnSpc>
              <a:spcPct val="90000"/>
            </a:lnSpc>
            <a:spcBef>
              <a:spcPct val="0"/>
            </a:spcBef>
            <a:spcAft>
              <a:spcPct val="35000"/>
            </a:spcAft>
            <a:buNone/>
          </a:pPr>
          <a:endParaRPr lang="en-US" sz="1100" b="0" i="0" kern="1200">
            <a:solidFill>
              <a:schemeClr val="bg1"/>
            </a:solidFill>
            <a:effectLst/>
            <a:latin typeface="+mn-lt"/>
          </a:endParaRPr>
        </a:p>
        <a:p>
          <a:pPr marL="0" lvl="0" indent="0" algn="l" defTabSz="488950">
            <a:lnSpc>
              <a:spcPct val="90000"/>
            </a:lnSpc>
            <a:spcBef>
              <a:spcPct val="0"/>
            </a:spcBef>
            <a:spcAft>
              <a:spcPct val="35000"/>
            </a:spcAft>
            <a:buNone/>
          </a:pPr>
          <a:endParaRPr lang="en-US" sz="1100" b="0" i="0" kern="1200">
            <a:solidFill>
              <a:schemeClr val="bg1"/>
            </a:solidFill>
            <a:effectLst/>
            <a:latin typeface="+mn-lt"/>
          </a:endParaRPr>
        </a:p>
        <a:p>
          <a:pPr marL="0" lvl="0" indent="0" algn="l" defTabSz="488950">
            <a:lnSpc>
              <a:spcPct val="90000"/>
            </a:lnSpc>
            <a:spcBef>
              <a:spcPct val="0"/>
            </a:spcBef>
            <a:spcAft>
              <a:spcPct val="35000"/>
            </a:spcAft>
            <a:buNone/>
          </a:pPr>
          <a:r>
            <a:rPr lang="en-US" sz="1100" b="0" i="0" kern="1200">
              <a:solidFill>
                <a:schemeClr val="bg1"/>
              </a:solidFill>
              <a:effectLst/>
              <a:latin typeface="+mn-lt"/>
            </a:rPr>
            <a:t>More interviews and clinical chart reviews were done</a:t>
          </a:r>
          <a:endParaRPr lang="en-US" sz="1100" kern="1200">
            <a:solidFill>
              <a:schemeClr val="bg1"/>
            </a:solidFill>
            <a:latin typeface="+mn-lt"/>
          </a:endParaRPr>
        </a:p>
      </dsp:txBody>
      <dsp:txXfrm>
        <a:off x="6266656" y="847085"/>
        <a:ext cx="868485" cy="2449296"/>
      </dsp:txXfrm>
    </dsp:sp>
    <dsp:sp modelId="{4659DBF7-75CB-4C12-B872-48F523BCE419}">
      <dsp:nvSpPr>
        <dsp:cNvPr id="0" name=""/>
        <dsp:cNvSpPr/>
      </dsp:nvSpPr>
      <dsp:spPr>
        <a:xfrm>
          <a:off x="7240059" y="847085"/>
          <a:ext cx="1165752" cy="2449296"/>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marL="0" lvl="0" indent="0" algn="r" defTabSz="577850">
            <a:lnSpc>
              <a:spcPct val="90000"/>
            </a:lnSpc>
            <a:spcBef>
              <a:spcPct val="0"/>
            </a:spcBef>
            <a:spcAft>
              <a:spcPct val="35000"/>
            </a:spcAft>
            <a:buNone/>
          </a:pPr>
          <a:endParaRPr lang="en-US" sz="1300" kern="1200"/>
        </a:p>
      </dsp:txBody>
      <dsp:txXfrm rot="16200000">
        <a:off x="6352422" y="1734722"/>
        <a:ext cx="2008423" cy="233150"/>
      </dsp:txXfrm>
    </dsp:sp>
    <dsp:sp modelId="{96FA67ED-DD4C-40E7-B3A4-E35B1E3277A3}">
      <dsp:nvSpPr>
        <dsp:cNvPr id="0" name=""/>
        <dsp:cNvSpPr/>
      </dsp:nvSpPr>
      <dsp:spPr>
        <a:xfrm rot="5400000">
          <a:off x="7143158" y="1958160"/>
          <a:ext cx="205458" cy="17486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0C8A4-A2EC-4662-A3FA-6B883B1ACFD0}">
      <dsp:nvSpPr>
        <dsp:cNvPr id="0" name=""/>
        <dsp:cNvSpPr/>
      </dsp:nvSpPr>
      <dsp:spPr>
        <a:xfrm>
          <a:off x="7473209" y="847085"/>
          <a:ext cx="868485" cy="244929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marL="0" lvl="0" indent="0" algn="l" defTabSz="488950">
            <a:lnSpc>
              <a:spcPct val="90000"/>
            </a:lnSpc>
            <a:spcBef>
              <a:spcPct val="0"/>
            </a:spcBef>
            <a:spcAft>
              <a:spcPct val="35000"/>
            </a:spcAft>
            <a:buNone/>
          </a:pPr>
          <a:endParaRPr lang="en-US" sz="1100" b="0" i="0" kern="1200">
            <a:solidFill>
              <a:schemeClr val="bg1"/>
            </a:solidFill>
            <a:effectLst/>
            <a:latin typeface="+mn-lt"/>
          </a:endParaRPr>
        </a:p>
        <a:p>
          <a:pPr marL="0" lvl="0" indent="0" algn="l" defTabSz="488950">
            <a:lnSpc>
              <a:spcPct val="90000"/>
            </a:lnSpc>
            <a:spcBef>
              <a:spcPct val="0"/>
            </a:spcBef>
            <a:spcAft>
              <a:spcPct val="35000"/>
            </a:spcAft>
            <a:buNone/>
          </a:pPr>
          <a:r>
            <a:rPr lang="en-US" sz="1100" b="0" i="0" kern="1200">
              <a:solidFill>
                <a:schemeClr val="bg1"/>
              </a:solidFill>
              <a:effectLst/>
              <a:latin typeface="+mn-lt"/>
            </a:rPr>
            <a:t>These interactions helped determine  who was at risk, probable causes, comms went out around risk factors, and products were removed</a:t>
          </a:r>
          <a:endParaRPr lang="en-US" sz="1100" b="0" kern="1200">
            <a:solidFill>
              <a:schemeClr val="bg1"/>
            </a:solidFill>
            <a:latin typeface="+mn-lt"/>
          </a:endParaRPr>
        </a:p>
        <a:p>
          <a:pPr marL="0" lvl="0" indent="0" algn="l" defTabSz="488950">
            <a:lnSpc>
              <a:spcPct val="90000"/>
            </a:lnSpc>
            <a:spcBef>
              <a:spcPct val="0"/>
            </a:spcBef>
            <a:spcAft>
              <a:spcPct val="35000"/>
            </a:spcAft>
            <a:buNone/>
          </a:pPr>
          <a:endParaRPr lang="en-US" sz="1100" kern="1200">
            <a:solidFill>
              <a:schemeClr val="bg1"/>
            </a:solidFill>
          </a:endParaRPr>
        </a:p>
      </dsp:txBody>
      <dsp:txXfrm>
        <a:off x="7473209" y="847085"/>
        <a:ext cx="868485" cy="24492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D750-278B-4301-A6E6-BD4293149B47}">
      <dsp:nvSpPr>
        <dsp:cNvPr id="0" name=""/>
        <dsp:cNvSpPr/>
      </dsp:nvSpPr>
      <dsp:spPr>
        <a:xfrm>
          <a:off x="1597" y="925912"/>
          <a:ext cx="2534795" cy="1746474"/>
        </a:xfrm>
        <a:prstGeom prst="roundRect">
          <a:avLst/>
        </a:prstGeom>
        <a:blipFill dpi="0" rotWithShape="1">
          <a:blip xmlns:r="http://schemas.openxmlformats.org/officeDocument/2006/relationships" r:embed="rId1">
            <a:extLst>
              <a:ext uri="{96DAC541-7B7A-43D3-8B79-37D633B846F1}">
                <asvg:svgBlip xmlns:asvg="http://schemas.microsoft.com/office/drawing/2016/SVG/main" r:embed="rId2"/>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9E274D-933F-43D7-8F2A-A6A1A5E96176}">
      <dsp:nvSpPr>
        <dsp:cNvPr id="0" name=""/>
        <dsp:cNvSpPr/>
      </dsp:nvSpPr>
      <dsp:spPr>
        <a:xfrm>
          <a:off x="1597" y="2672386"/>
          <a:ext cx="2534795" cy="94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In 1998, </a:t>
          </a:r>
          <a:r>
            <a:rPr lang="en-US" sz="1600" b="1" kern="1200"/>
            <a:t>1200 pedestrians </a:t>
          </a:r>
        </a:p>
        <a:p>
          <a:pPr marL="0" lvl="0" indent="0" algn="ctr" defTabSz="711200">
            <a:lnSpc>
              <a:spcPct val="90000"/>
            </a:lnSpc>
            <a:spcBef>
              <a:spcPct val="0"/>
            </a:spcBef>
            <a:spcAft>
              <a:spcPct val="35000"/>
            </a:spcAft>
            <a:buNone/>
          </a:pPr>
          <a:r>
            <a:rPr lang="en-US" sz="1600" kern="1200"/>
            <a:t>transported to local hospitals</a:t>
          </a:r>
        </a:p>
        <a:p>
          <a:pPr marL="0" lvl="0" indent="0" algn="ctr" defTabSz="711200">
            <a:lnSpc>
              <a:spcPct val="90000"/>
            </a:lnSpc>
            <a:spcBef>
              <a:spcPct val="0"/>
            </a:spcBef>
            <a:spcAft>
              <a:spcPct val="35000"/>
            </a:spcAft>
            <a:buNone/>
          </a:pPr>
          <a:r>
            <a:rPr lang="en-US" sz="1600" kern="1200"/>
            <a:t>(~3 incidents per day) </a:t>
          </a:r>
          <a:endParaRPr lang="en-US" sz="800" kern="1200"/>
        </a:p>
      </dsp:txBody>
      <dsp:txXfrm>
        <a:off x="1597" y="2672386"/>
        <a:ext cx="2534795" cy="940409"/>
      </dsp:txXfrm>
    </dsp:sp>
    <dsp:sp modelId="{639F701F-4FD3-491C-A056-33356DFD86BE}">
      <dsp:nvSpPr>
        <dsp:cNvPr id="0" name=""/>
        <dsp:cNvSpPr/>
      </dsp:nvSpPr>
      <dsp:spPr>
        <a:xfrm>
          <a:off x="2789979" y="925912"/>
          <a:ext cx="2534795" cy="1746474"/>
        </a:xfrm>
        <a:prstGeom prst="roundRect">
          <a:avLst/>
        </a:prstGeom>
        <a:blipFill dpi="0" rotWithShape="1">
          <a:blip xmlns:r="http://schemas.openxmlformats.org/officeDocument/2006/relationships" r:embed="rId3">
            <a:extLst>
              <a:ext uri="{96DAC541-7B7A-43D3-8B79-37D633B846F1}">
                <asvg:svgBlip xmlns:asvg="http://schemas.microsoft.com/office/drawing/2016/SVG/main" r:embed="rId4"/>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7A660-9493-4ACD-9630-ECA1D4E89C9E}">
      <dsp:nvSpPr>
        <dsp:cNvPr id="0" name=""/>
        <dsp:cNvSpPr/>
      </dsp:nvSpPr>
      <dsp:spPr>
        <a:xfrm>
          <a:off x="2789979" y="2672386"/>
          <a:ext cx="2534795" cy="94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t>Observed </a:t>
          </a:r>
          <a:r>
            <a:rPr lang="en-US" sz="1600" b="1" kern="1200"/>
            <a:t>122%</a:t>
          </a:r>
          <a:r>
            <a:rPr lang="en-US" sz="1600" kern="1200"/>
            <a:t> increase in accidents between 2007-2009</a:t>
          </a:r>
        </a:p>
      </dsp:txBody>
      <dsp:txXfrm>
        <a:off x="2789979" y="2672386"/>
        <a:ext cx="2534795" cy="940409"/>
      </dsp:txXfrm>
    </dsp:sp>
    <dsp:sp modelId="{F0D9A4ED-D074-43EC-BD84-DFC2BFB39895}">
      <dsp:nvSpPr>
        <dsp:cNvPr id="0" name=""/>
        <dsp:cNvSpPr/>
      </dsp:nvSpPr>
      <dsp:spPr>
        <a:xfrm>
          <a:off x="5578361" y="925912"/>
          <a:ext cx="2534795" cy="1746474"/>
        </a:xfrm>
        <a:prstGeom prst="roundRect">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15550" r="1555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D0CD4C-2C50-4B19-B17B-E8E6831CE0C8}">
      <dsp:nvSpPr>
        <dsp:cNvPr id="0" name=""/>
        <dsp:cNvSpPr/>
      </dsp:nvSpPr>
      <dsp:spPr>
        <a:xfrm>
          <a:off x="5578361" y="2672386"/>
          <a:ext cx="2534795" cy="94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a:t>1,411 </a:t>
          </a:r>
          <a:r>
            <a:rPr lang="en-US" sz="1600" kern="1200"/>
            <a:t>bike-related injuries visits including outside of Boston zip codes  </a:t>
          </a:r>
        </a:p>
        <a:p>
          <a:pPr marL="0" lvl="0" indent="0" algn="ctr" defTabSz="711200">
            <a:lnSpc>
              <a:spcPct val="90000"/>
            </a:lnSpc>
            <a:spcBef>
              <a:spcPct val="0"/>
            </a:spcBef>
            <a:spcAft>
              <a:spcPct val="35000"/>
            </a:spcAft>
            <a:buNone/>
          </a:pPr>
          <a:r>
            <a:rPr lang="en-US" sz="1600" kern="1200"/>
            <a:t>VS.</a:t>
          </a:r>
        </a:p>
        <a:p>
          <a:pPr marL="0" lvl="0" indent="0" algn="ctr" defTabSz="711200">
            <a:lnSpc>
              <a:spcPct val="90000"/>
            </a:lnSpc>
            <a:spcBef>
              <a:spcPct val="0"/>
            </a:spcBef>
            <a:spcAft>
              <a:spcPct val="35000"/>
            </a:spcAft>
            <a:buNone/>
          </a:pPr>
          <a:r>
            <a:rPr lang="en-US" sz="1600" b="1" kern="1200"/>
            <a:t>768 </a:t>
          </a:r>
          <a:r>
            <a:rPr lang="en-US" sz="1600" kern="1200"/>
            <a:t>Bike-related injuries visits for Boston zip code </a:t>
          </a:r>
        </a:p>
        <a:p>
          <a:pPr marL="0" lvl="0" indent="0" algn="ctr" defTabSz="711200">
            <a:lnSpc>
              <a:spcPct val="90000"/>
            </a:lnSpc>
            <a:spcBef>
              <a:spcPct val="0"/>
            </a:spcBef>
            <a:spcAft>
              <a:spcPct val="35000"/>
            </a:spcAft>
            <a:buNone/>
          </a:pPr>
          <a:endParaRPr lang="en-US" sz="800" kern="1200"/>
        </a:p>
      </dsp:txBody>
      <dsp:txXfrm>
        <a:off x="5578361" y="2672386"/>
        <a:ext cx="2534795" cy="9404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AE78B-AC45-4D17-A143-66675B922C42}">
      <dsp:nvSpPr>
        <dsp:cNvPr id="0" name=""/>
        <dsp:cNvSpPr/>
      </dsp:nvSpPr>
      <dsp:spPr>
        <a:xfrm>
          <a:off x="3074" y="72901"/>
          <a:ext cx="1848537" cy="403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May 19, 2018</a:t>
          </a:r>
        </a:p>
      </dsp:txBody>
      <dsp:txXfrm>
        <a:off x="3074" y="72901"/>
        <a:ext cx="1848537" cy="403200"/>
      </dsp:txXfrm>
    </dsp:sp>
    <dsp:sp modelId="{4B7DDACC-2E66-4913-8205-3BA88EED06A9}">
      <dsp:nvSpPr>
        <dsp:cNvPr id="0" name=""/>
        <dsp:cNvSpPr/>
      </dsp:nvSpPr>
      <dsp:spPr>
        <a:xfrm>
          <a:off x="3074" y="476101"/>
          <a:ext cx="1848537" cy="397029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7 patients, aged 10-12 visited 2 different EDs within a 24 min period</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Patients reported breathing issues and their parents suspected chemical exposure </a:t>
          </a:r>
        </a:p>
      </dsp:txBody>
      <dsp:txXfrm>
        <a:off x="3074" y="476101"/>
        <a:ext cx="1848537" cy="3970299"/>
      </dsp:txXfrm>
    </dsp:sp>
    <dsp:sp modelId="{F5C20F6A-3370-4F84-942B-CBC0D23030C1}">
      <dsp:nvSpPr>
        <dsp:cNvPr id="0" name=""/>
        <dsp:cNvSpPr/>
      </dsp:nvSpPr>
      <dsp:spPr>
        <a:xfrm>
          <a:off x="2110406" y="72901"/>
          <a:ext cx="1848537" cy="403200"/>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w="6350" cap="flat" cmpd="sng" algn="ctr">
          <a:solidFill>
            <a:schemeClr val="accent5">
              <a:hueOff val="-2451115"/>
              <a:satOff val="-3409"/>
              <a:lumOff val="-130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May 21, 2018</a:t>
          </a:r>
        </a:p>
      </dsp:txBody>
      <dsp:txXfrm>
        <a:off x="2110406" y="72901"/>
        <a:ext cx="1848537" cy="403200"/>
      </dsp:txXfrm>
    </dsp:sp>
    <dsp:sp modelId="{B725EA85-080E-4EBF-ADD2-48AF1B7C979D}">
      <dsp:nvSpPr>
        <dsp:cNvPr id="0" name=""/>
        <dsp:cNvSpPr/>
      </dsp:nvSpPr>
      <dsp:spPr>
        <a:xfrm>
          <a:off x="2110406" y="476101"/>
          <a:ext cx="1848537" cy="3970299"/>
        </a:xfrm>
        <a:prstGeom prst="rect">
          <a:avLst/>
        </a:prstGeom>
        <a:solidFill>
          <a:schemeClr val="accent5">
            <a:tint val="40000"/>
            <a:alpha val="90000"/>
            <a:hueOff val="-2463918"/>
            <a:satOff val="-4272"/>
            <a:lumOff val="-430"/>
            <a:alphaOff val="0"/>
          </a:schemeClr>
        </a:solidFill>
        <a:ln w="6350" cap="flat" cmpd="sng" algn="ctr">
          <a:solidFill>
            <a:schemeClr val="accent5">
              <a:tint val="40000"/>
              <a:alpha val="90000"/>
              <a:hueOff val="-2463918"/>
              <a:satOff val="-4272"/>
              <a:lumOff val="-43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GA DPH SyS coordinator noticed anomalies in Sys and notified the county’s Board of health </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The Board of Health epi determined patients had exposure to an unknown gas during a local swim meet </a:t>
          </a:r>
          <a:br>
            <a:rPr lang="en-US" sz="1400" kern="1200"/>
          </a:br>
          <a:endParaRPr lang="en-US" sz="1400" kern="1200"/>
        </a:p>
        <a:p>
          <a:pPr marL="114300" lvl="1" indent="-114300" algn="l" defTabSz="622300">
            <a:lnSpc>
              <a:spcPct val="90000"/>
            </a:lnSpc>
            <a:spcBef>
              <a:spcPct val="0"/>
            </a:spcBef>
            <a:spcAft>
              <a:spcPct val="15000"/>
            </a:spcAft>
            <a:buChar char="•"/>
          </a:pPr>
          <a:r>
            <a:rPr lang="en-US" sz="1400" kern="1200"/>
            <a:t>The epi notified the EH county supervisor who followed up with the pool company’s vice president </a:t>
          </a:r>
        </a:p>
      </dsp:txBody>
      <dsp:txXfrm>
        <a:off x="2110406" y="476101"/>
        <a:ext cx="1848537" cy="3970299"/>
      </dsp:txXfrm>
    </dsp:sp>
    <dsp:sp modelId="{DC88679F-AEC1-4948-9653-290817575E54}">
      <dsp:nvSpPr>
        <dsp:cNvPr id="0" name=""/>
        <dsp:cNvSpPr/>
      </dsp:nvSpPr>
      <dsp:spPr>
        <a:xfrm>
          <a:off x="4217739" y="72901"/>
          <a:ext cx="1848537" cy="403200"/>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w="6350" cap="flat" cmpd="sng" algn="ctr">
          <a:solidFill>
            <a:schemeClr val="accent5">
              <a:hueOff val="-4902230"/>
              <a:satOff val="-6819"/>
              <a:lumOff val="-261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May 22, 2018</a:t>
          </a:r>
        </a:p>
      </dsp:txBody>
      <dsp:txXfrm>
        <a:off x="4217739" y="72901"/>
        <a:ext cx="1848537" cy="403200"/>
      </dsp:txXfrm>
    </dsp:sp>
    <dsp:sp modelId="{8279A0DD-E77A-47C3-B4A9-EB024299FDDF}">
      <dsp:nvSpPr>
        <dsp:cNvPr id="0" name=""/>
        <dsp:cNvSpPr/>
      </dsp:nvSpPr>
      <dsp:spPr>
        <a:xfrm>
          <a:off x="4217739" y="476101"/>
          <a:ext cx="1848537" cy="3970299"/>
        </a:xfrm>
        <a:prstGeom prst="rect">
          <a:avLst/>
        </a:prstGeom>
        <a:solidFill>
          <a:schemeClr val="accent5">
            <a:tint val="40000"/>
            <a:alpha val="90000"/>
            <a:hueOff val="-4927837"/>
            <a:satOff val="-8544"/>
            <a:lumOff val="-859"/>
            <a:alphaOff val="0"/>
          </a:schemeClr>
        </a:solidFill>
        <a:ln w="6350" cap="flat" cmpd="sng" algn="ctr">
          <a:solidFill>
            <a:schemeClr val="accent5">
              <a:tint val="40000"/>
              <a:alpha val="90000"/>
              <a:hueOff val="-4927837"/>
              <a:satOff val="-8544"/>
              <a:lumOff val="-8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During an inspection, it was found that there was exposure to chlorine gas and the pool was immediately closed </a:t>
          </a:r>
        </a:p>
      </dsp:txBody>
      <dsp:txXfrm>
        <a:off x="4217739" y="476101"/>
        <a:ext cx="1848537" cy="3970299"/>
      </dsp:txXfrm>
    </dsp:sp>
    <dsp:sp modelId="{16C6FF04-2274-480A-AD71-394C8DE44D07}">
      <dsp:nvSpPr>
        <dsp:cNvPr id="0" name=""/>
        <dsp:cNvSpPr/>
      </dsp:nvSpPr>
      <dsp:spPr>
        <a:xfrm>
          <a:off x="6325071" y="72901"/>
          <a:ext cx="1848537" cy="403200"/>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Follow-up</a:t>
          </a:r>
        </a:p>
      </dsp:txBody>
      <dsp:txXfrm>
        <a:off x="6325071" y="72901"/>
        <a:ext cx="1848537" cy="403200"/>
      </dsp:txXfrm>
    </dsp:sp>
    <dsp:sp modelId="{D9FB345E-EB6E-4012-9B07-DFEF15BF779C}">
      <dsp:nvSpPr>
        <dsp:cNvPr id="0" name=""/>
        <dsp:cNvSpPr/>
      </dsp:nvSpPr>
      <dsp:spPr>
        <a:xfrm>
          <a:off x="6325071" y="476101"/>
          <a:ext cx="1848537" cy="3970299"/>
        </a:xfrm>
        <a:prstGeom prst="rect">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Staff</a:t>
          </a:r>
          <a:r>
            <a:rPr lang="en-US" sz="1400" kern="1200" baseline="0"/>
            <a:t> ensured corrective action was taken by poll company prior to reopening </a:t>
          </a:r>
          <a:br>
            <a:rPr lang="en-US" sz="1400" kern="1200" baseline="0"/>
          </a:br>
          <a:endParaRPr lang="en-US" sz="1400" kern="1200"/>
        </a:p>
        <a:p>
          <a:pPr marL="114300" lvl="1" indent="-114300" algn="l" defTabSz="622300">
            <a:lnSpc>
              <a:spcPct val="90000"/>
            </a:lnSpc>
            <a:spcBef>
              <a:spcPct val="0"/>
            </a:spcBef>
            <a:spcAft>
              <a:spcPct val="15000"/>
            </a:spcAft>
            <a:buChar char="•"/>
          </a:pPr>
          <a:r>
            <a:rPr lang="en-US" sz="1400" kern="1200"/>
            <a:t>EH staff educated the pool company on proper and safe management according to county code </a:t>
          </a:r>
        </a:p>
      </dsp:txBody>
      <dsp:txXfrm>
        <a:off x="6325071" y="476101"/>
        <a:ext cx="1848537" cy="39702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357D2-04B3-49E5-9FC2-87C541D0ECDD}">
      <dsp:nvSpPr>
        <dsp:cNvPr id="0" name=""/>
        <dsp:cNvSpPr/>
      </dsp:nvSpPr>
      <dsp:spPr>
        <a:xfrm>
          <a:off x="555670" y="1819542"/>
          <a:ext cx="437717"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AADC06-BE5E-40EA-BC1D-A237B3F655AE}">
      <dsp:nvSpPr>
        <dsp:cNvPr id="0" name=""/>
        <dsp:cNvSpPr/>
      </dsp:nvSpPr>
      <dsp:spPr>
        <a:xfrm>
          <a:off x="1019650" y="1782774"/>
          <a:ext cx="50337" cy="94632"/>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BAFAE6-2AF3-4975-980F-7878D5974B75}">
      <dsp:nvSpPr>
        <dsp:cNvPr id="0" name=""/>
        <dsp:cNvSpPr/>
      </dsp:nvSpPr>
      <dsp:spPr>
        <a:xfrm>
          <a:off x="320862" y="1639485"/>
          <a:ext cx="360186" cy="36018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1</a:t>
          </a:r>
        </a:p>
      </dsp:txBody>
      <dsp:txXfrm>
        <a:off x="373610" y="1692233"/>
        <a:ext cx="254690" cy="254690"/>
      </dsp:txXfrm>
    </dsp:sp>
    <dsp:sp modelId="{F0450E6D-CE49-4070-BE29-764605004555}">
      <dsp:nvSpPr>
        <dsp:cNvPr id="0" name=""/>
        <dsp:cNvSpPr/>
      </dsp:nvSpPr>
      <dsp:spPr>
        <a:xfrm>
          <a:off x="8524" y="2165259"/>
          <a:ext cx="984863"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Stay alert and astute – don’t become complacent or negative about limitations</a:t>
          </a:r>
        </a:p>
      </dsp:txBody>
      <dsp:txXfrm>
        <a:off x="8524" y="2362232"/>
        <a:ext cx="984863" cy="1768627"/>
      </dsp:txXfrm>
    </dsp:sp>
    <dsp:sp modelId="{1E3FADEF-A963-413C-BDF5-4B0AFD8E0CB2}">
      <dsp:nvSpPr>
        <dsp:cNvPr id="0" name=""/>
        <dsp:cNvSpPr/>
      </dsp:nvSpPr>
      <dsp:spPr>
        <a:xfrm>
          <a:off x="1102817" y="1819556"/>
          <a:ext cx="984863"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187E6-3CF1-485A-B32A-40401B442BE3}">
      <dsp:nvSpPr>
        <dsp:cNvPr id="0" name=""/>
        <dsp:cNvSpPr/>
      </dsp:nvSpPr>
      <dsp:spPr>
        <a:xfrm>
          <a:off x="2113943" y="1782785"/>
          <a:ext cx="50337" cy="94646"/>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7300D-1520-4BC4-81A0-5714272B63FD}">
      <dsp:nvSpPr>
        <dsp:cNvPr id="0" name=""/>
        <dsp:cNvSpPr/>
      </dsp:nvSpPr>
      <dsp:spPr>
        <a:xfrm>
          <a:off x="1415155" y="1639499"/>
          <a:ext cx="360186" cy="36018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2</a:t>
          </a:r>
        </a:p>
      </dsp:txBody>
      <dsp:txXfrm>
        <a:off x="1467903" y="1692247"/>
        <a:ext cx="254690" cy="254690"/>
      </dsp:txXfrm>
    </dsp:sp>
    <dsp:sp modelId="{66CFCDA6-E5E7-4ACA-9C3E-ED1FC99BAC11}">
      <dsp:nvSpPr>
        <dsp:cNvPr id="0" name=""/>
        <dsp:cNvSpPr/>
      </dsp:nvSpPr>
      <dsp:spPr>
        <a:xfrm>
          <a:off x="1102817" y="2165299"/>
          <a:ext cx="984863"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Set up alerting capabilities for known situations</a:t>
          </a:r>
        </a:p>
      </dsp:txBody>
      <dsp:txXfrm>
        <a:off x="1102817" y="2362272"/>
        <a:ext cx="984863" cy="1768627"/>
      </dsp:txXfrm>
    </dsp:sp>
    <dsp:sp modelId="{CA2AF2DC-E0F8-436B-8CCD-F5FA299D930F}">
      <dsp:nvSpPr>
        <dsp:cNvPr id="0" name=""/>
        <dsp:cNvSpPr/>
      </dsp:nvSpPr>
      <dsp:spPr>
        <a:xfrm>
          <a:off x="2197109" y="1819556"/>
          <a:ext cx="984863"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35DA6-97A7-4E46-A4F5-F98B9CFF033A}">
      <dsp:nvSpPr>
        <dsp:cNvPr id="0" name=""/>
        <dsp:cNvSpPr/>
      </dsp:nvSpPr>
      <dsp:spPr>
        <a:xfrm>
          <a:off x="3208236" y="1782785"/>
          <a:ext cx="50337" cy="94646"/>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DB4D0-ACD9-46EE-BBA5-D187CAE4C70B}">
      <dsp:nvSpPr>
        <dsp:cNvPr id="0" name=""/>
        <dsp:cNvSpPr/>
      </dsp:nvSpPr>
      <dsp:spPr>
        <a:xfrm>
          <a:off x="2509448" y="1639499"/>
          <a:ext cx="360186" cy="36018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3</a:t>
          </a:r>
        </a:p>
      </dsp:txBody>
      <dsp:txXfrm>
        <a:off x="2562196" y="1692247"/>
        <a:ext cx="254690" cy="254690"/>
      </dsp:txXfrm>
    </dsp:sp>
    <dsp:sp modelId="{0C5DA5D8-E258-47C3-A907-1CD2DC7F6B11}">
      <dsp:nvSpPr>
        <dsp:cNvPr id="0" name=""/>
        <dsp:cNvSpPr/>
      </dsp:nvSpPr>
      <dsp:spPr>
        <a:xfrm>
          <a:off x="2197109" y="2165299"/>
          <a:ext cx="984863"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Set up response protocol and follow through when alerted</a:t>
          </a:r>
        </a:p>
      </dsp:txBody>
      <dsp:txXfrm>
        <a:off x="2197109" y="2362272"/>
        <a:ext cx="984863" cy="1768627"/>
      </dsp:txXfrm>
    </dsp:sp>
    <dsp:sp modelId="{3144E93A-9225-4261-9B48-F2B0E500F469}">
      <dsp:nvSpPr>
        <dsp:cNvPr id="0" name=""/>
        <dsp:cNvSpPr/>
      </dsp:nvSpPr>
      <dsp:spPr>
        <a:xfrm>
          <a:off x="3291402" y="1819556"/>
          <a:ext cx="984863"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FCE9B-BC16-495D-82BF-C8EE81EB3D4F}">
      <dsp:nvSpPr>
        <dsp:cNvPr id="0" name=""/>
        <dsp:cNvSpPr/>
      </dsp:nvSpPr>
      <dsp:spPr>
        <a:xfrm>
          <a:off x="4302528" y="1782785"/>
          <a:ext cx="50337" cy="94646"/>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7A42F-D642-4A12-9E62-EFE7B1D98F50}">
      <dsp:nvSpPr>
        <dsp:cNvPr id="0" name=""/>
        <dsp:cNvSpPr/>
      </dsp:nvSpPr>
      <dsp:spPr>
        <a:xfrm>
          <a:off x="3603741" y="1639499"/>
          <a:ext cx="360186" cy="36018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4</a:t>
          </a:r>
        </a:p>
      </dsp:txBody>
      <dsp:txXfrm>
        <a:off x="3656489" y="1692247"/>
        <a:ext cx="254690" cy="254690"/>
      </dsp:txXfrm>
    </dsp:sp>
    <dsp:sp modelId="{04828D7F-A3E1-4C56-97FA-28FD436AB778}">
      <dsp:nvSpPr>
        <dsp:cNvPr id="0" name=""/>
        <dsp:cNvSpPr/>
      </dsp:nvSpPr>
      <dsp:spPr>
        <a:xfrm>
          <a:off x="3291402" y="2165299"/>
          <a:ext cx="984863"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Characterize event &amp; spread – use all data -  demographics, etc.</a:t>
          </a:r>
        </a:p>
      </dsp:txBody>
      <dsp:txXfrm>
        <a:off x="3291402" y="2362272"/>
        <a:ext cx="984863" cy="1768627"/>
      </dsp:txXfrm>
    </dsp:sp>
    <dsp:sp modelId="{811D11F5-664E-44AA-AFCA-6DC1BC2EA800}">
      <dsp:nvSpPr>
        <dsp:cNvPr id="0" name=""/>
        <dsp:cNvSpPr/>
      </dsp:nvSpPr>
      <dsp:spPr>
        <a:xfrm>
          <a:off x="4385695" y="1819556"/>
          <a:ext cx="984863"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9F3AE3-D509-4A0A-8737-D56EF2DCDA9D}">
      <dsp:nvSpPr>
        <dsp:cNvPr id="0" name=""/>
        <dsp:cNvSpPr/>
      </dsp:nvSpPr>
      <dsp:spPr>
        <a:xfrm>
          <a:off x="5396821" y="1782785"/>
          <a:ext cx="50337" cy="94646"/>
        </a:xfrm>
        <a:prstGeom prst="chevron">
          <a:avLst>
            <a:gd name="adj" fmla="val 9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7713B-4B87-478C-9788-775B73A49E7E}">
      <dsp:nvSpPr>
        <dsp:cNvPr id="0" name=""/>
        <dsp:cNvSpPr/>
      </dsp:nvSpPr>
      <dsp:spPr>
        <a:xfrm>
          <a:off x="4698033" y="1639499"/>
          <a:ext cx="360186" cy="36018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5</a:t>
          </a:r>
        </a:p>
      </dsp:txBody>
      <dsp:txXfrm>
        <a:off x="4750781" y="1692247"/>
        <a:ext cx="254690" cy="254690"/>
      </dsp:txXfrm>
    </dsp:sp>
    <dsp:sp modelId="{6806E29B-179C-4748-BBA7-811CD94F60A4}">
      <dsp:nvSpPr>
        <dsp:cNvPr id="0" name=""/>
        <dsp:cNvSpPr/>
      </dsp:nvSpPr>
      <dsp:spPr>
        <a:xfrm>
          <a:off x="4385695" y="2165299"/>
          <a:ext cx="984863"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Identify and inform probable risk factors, causes, and exposures</a:t>
          </a:r>
        </a:p>
      </dsp:txBody>
      <dsp:txXfrm>
        <a:off x="4385695" y="2362272"/>
        <a:ext cx="984863" cy="1768627"/>
      </dsp:txXfrm>
    </dsp:sp>
    <dsp:sp modelId="{243E28CB-8B26-4090-BF92-AC7DD7E9721B}">
      <dsp:nvSpPr>
        <dsp:cNvPr id="0" name=""/>
        <dsp:cNvSpPr/>
      </dsp:nvSpPr>
      <dsp:spPr>
        <a:xfrm>
          <a:off x="5479987" y="1819556"/>
          <a:ext cx="984863"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959C7-43B5-4787-85C3-6C6B3B1BB654}">
      <dsp:nvSpPr>
        <dsp:cNvPr id="0" name=""/>
        <dsp:cNvSpPr/>
      </dsp:nvSpPr>
      <dsp:spPr>
        <a:xfrm>
          <a:off x="6491114" y="1782785"/>
          <a:ext cx="50337" cy="94646"/>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486E8B-F86E-41A5-BD3C-746837087E8C}">
      <dsp:nvSpPr>
        <dsp:cNvPr id="0" name=""/>
        <dsp:cNvSpPr/>
      </dsp:nvSpPr>
      <dsp:spPr>
        <a:xfrm>
          <a:off x="5792326" y="1639499"/>
          <a:ext cx="360186" cy="36018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6</a:t>
          </a:r>
        </a:p>
      </dsp:txBody>
      <dsp:txXfrm>
        <a:off x="5845074" y="1692247"/>
        <a:ext cx="254690" cy="254690"/>
      </dsp:txXfrm>
    </dsp:sp>
    <dsp:sp modelId="{964E7ED0-B3A4-4E25-AF91-C067B8B42CAC}">
      <dsp:nvSpPr>
        <dsp:cNvPr id="0" name=""/>
        <dsp:cNvSpPr/>
      </dsp:nvSpPr>
      <dsp:spPr>
        <a:xfrm>
          <a:off x="5479987" y="2165299"/>
          <a:ext cx="984863"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Perform active case finding</a:t>
          </a:r>
        </a:p>
      </dsp:txBody>
      <dsp:txXfrm>
        <a:off x="5479987" y="2362272"/>
        <a:ext cx="984863" cy="1768627"/>
      </dsp:txXfrm>
    </dsp:sp>
    <dsp:sp modelId="{5A034658-A328-45C3-A273-200B8F0D9387}">
      <dsp:nvSpPr>
        <dsp:cNvPr id="0" name=""/>
        <dsp:cNvSpPr/>
      </dsp:nvSpPr>
      <dsp:spPr>
        <a:xfrm>
          <a:off x="6574280" y="1819556"/>
          <a:ext cx="984930"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041A2-A796-4F86-B0F3-DF94E513B4F2}">
      <dsp:nvSpPr>
        <dsp:cNvPr id="0" name=""/>
        <dsp:cNvSpPr/>
      </dsp:nvSpPr>
      <dsp:spPr>
        <a:xfrm>
          <a:off x="7585475" y="1782785"/>
          <a:ext cx="50340" cy="94646"/>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681493-8778-4660-A487-FE10FEFA116B}">
      <dsp:nvSpPr>
        <dsp:cNvPr id="0" name=""/>
        <dsp:cNvSpPr/>
      </dsp:nvSpPr>
      <dsp:spPr>
        <a:xfrm>
          <a:off x="6886652" y="1639499"/>
          <a:ext cx="360186" cy="36018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7</a:t>
          </a:r>
        </a:p>
      </dsp:txBody>
      <dsp:txXfrm>
        <a:off x="6939400" y="1692247"/>
        <a:ext cx="254690" cy="254690"/>
      </dsp:txXfrm>
    </dsp:sp>
    <dsp:sp modelId="{8A0531B4-8F38-4179-81A8-712D07E033F3}">
      <dsp:nvSpPr>
        <dsp:cNvPr id="0" name=""/>
        <dsp:cNvSpPr/>
      </dsp:nvSpPr>
      <dsp:spPr>
        <a:xfrm>
          <a:off x="6574280" y="2165299"/>
          <a:ext cx="984930"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92" tIns="165100" rIns="77692" bIns="165100" numCol="1" spcCol="1270" anchor="t" anchorCtr="0">
          <a:noAutofit/>
        </a:bodyPr>
        <a:lstStyle/>
        <a:p>
          <a:pPr marL="0" lvl="0" indent="0" algn="l" defTabSz="488950">
            <a:lnSpc>
              <a:spcPct val="90000"/>
            </a:lnSpc>
            <a:spcBef>
              <a:spcPct val="0"/>
            </a:spcBef>
            <a:spcAft>
              <a:spcPct val="35000"/>
            </a:spcAft>
            <a:buNone/>
          </a:pPr>
          <a:r>
            <a:rPr lang="en-US" sz="1100" kern="1200"/>
            <a:t>Communicate with partners and public – especially with actions to take</a:t>
          </a:r>
        </a:p>
      </dsp:txBody>
      <dsp:txXfrm>
        <a:off x="6574280" y="2362285"/>
        <a:ext cx="984930" cy="1768614"/>
      </dsp:txXfrm>
    </dsp:sp>
    <dsp:sp modelId="{FA7D6B9F-FB79-4B01-BE11-873DC64B3C47}">
      <dsp:nvSpPr>
        <dsp:cNvPr id="0" name=""/>
        <dsp:cNvSpPr/>
      </dsp:nvSpPr>
      <dsp:spPr>
        <a:xfrm>
          <a:off x="7668647" y="1819556"/>
          <a:ext cx="492431"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6EB85-ED2E-4F03-B8FD-058689B842F0}">
      <dsp:nvSpPr>
        <dsp:cNvPr id="0" name=""/>
        <dsp:cNvSpPr/>
      </dsp:nvSpPr>
      <dsp:spPr>
        <a:xfrm>
          <a:off x="7980986" y="1639499"/>
          <a:ext cx="360186" cy="36018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7" tIns="13977" rIns="13977" bIns="13977" numCol="1" spcCol="1270" anchor="ctr" anchorCtr="0">
          <a:noAutofit/>
        </a:bodyPr>
        <a:lstStyle/>
        <a:p>
          <a:pPr marL="0" lvl="0" indent="0" algn="ctr" defTabSz="711200">
            <a:lnSpc>
              <a:spcPct val="90000"/>
            </a:lnSpc>
            <a:spcBef>
              <a:spcPct val="0"/>
            </a:spcBef>
            <a:spcAft>
              <a:spcPct val="35000"/>
            </a:spcAft>
            <a:buNone/>
          </a:pPr>
          <a:r>
            <a:rPr lang="en-US" sz="1600" kern="1200"/>
            <a:t>8</a:t>
          </a:r>
        </a:p>
      </dsp:txBody>
      <dsp:txXfrm>
        <a:off x="8033734" y="1692247"/>
        <a:ext cx="254690" cy="254690"/>
      </dsp:txXfrm>
    </dsp:sp>
    <dsp:sp modelId="{E0F57780-16A0-4590-9A4A-54200B0B58F0}">
      <dsp:nvSpPr>
        <dsp:cNvPr id="0" name=""/>
        <dsp:cNvSpPr/>
      </dsp:nvSpPr>
      <dsp:spPr>
        <a:xfrm>
          <a:off x="7668647" y="2165299"/>
          <a:ext cx="984863"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7687" tIns="165100" rIns="77687" bIns="165100" numCol="1" spcCol="1270" anchor="t" anchorCtr="0">
          <a:noAutofit/>
        </a:bodyPr>
        <a:lstStyle/>
        <a:p>
          <a:pPr marL="0" lvl="0" indent="0" algn="l" defTabSz="488950">
            <a:lnSpc>
              <a:spcPct val="90000"/>
            </a:lnSpc>
            <a:spcBef>
              <a:spcPct val="0"/>
            </a:spcBef>
            <a:spcAft>
              <a:spcPct val="35000"/>
            </a:spcAft>
            <a:buNone/>
          </a:pPr>
          <a:r>
            <a:rPr lang="en-US" sz="1100" kern="1200"/>
            <a:t>Be decisive with info you have – Act appropriately - Change environment / perform intervention</a:t>
          </a:r>
        </a:p>
      </dsp:txBody>
      <dsp:txXfrm>
        <a:off x="7668647" y="2362272"/>
        <a:ext cx="984863" cy="176862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8C531-73F2-4C47-AEBA-0CC4E3F62280}" type="datetimeFigureOut">
              <a:rPr lang="en-US" smtClean="0"/>
              <a:t>11/28/2022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BFD6C-ACDA-441C-8831-9D89DB240D6A}" type="slidenum">
              <a:rPr lang="en-US" smtClean="0"/>
              <a:t>‹#›</a:t>
            </a:fld>
            <a:endParaRPr lang="en-US"/>
          </a:p>
        </p:txBody>
      </p:sp>
    </p:spTree>
    <p:extLst>
      <p:ext uri="{BB962C8B-B14F-4D97-AF65-F5344CB8AC3E}">
        <p14:creationId xmlns:p14="http://schemas.microsoft.com/office/powerpoint/2010/main" val="114901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ejm.org/doi/full/10.1056/NEJMsr1915313"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dc.gov/mmwr/volumes/69/wr/mm6903e2.htm#:~:text=Syndromic%20surveillance%20indicates%20that%20ED%20visits%20related%20to,practitioners%20should%20remain%20vigilant%20for%20new%20EVALI%20cas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akimacounty.us/DocumentCenter/View/27171/02192021_Opioid-Clusters?bidI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Introductions here, DE, IH staff</a:t>
            </a:r>
          </a:p>
          <a:p>
            <a:endParaRPr lang="en-US"/>
          </a:p>
        </p:txBody>
      </p:sp>
      <p:sp>
        <p:nvSpPr>
          <p:cNvPr id="4" name="Slide Number Placeholder 3"/>
          <p:cNvSpPr>
            <a:spLocks noGrp="1"/>
          </p:cNvSpPr>
          <p:nvPr>
            <p:ph type="sldNum" sz="quarter" idx="5"/>
          </p:nvPr>
        </p:nvSpPr>
        <p:spPr/>
        <p:txBody>
          <a:bodyPr/>
          <a:lstStyle/>
          <a:p>
            <a:fld id="{54E9DDD9-3EF6-4504-9BD4-0B0A22896E6E}" type="slidenum">
              <a:rPr lang="en-US" smtClean="0"/>
              <a:t>1</a:t>
            </a:fld>
            <a:endParaRPr lang="en-US"/>
          </a:p>
        </p:txBody>
      </p:sp>
    </p:spTree>
    <p:extLst>
      <p:ext uri="{BB962C8B-B14F-4D97-AF65-F5344CB8AC3E}">
        <p14:creationId xmlns:p14="http://schemas.microsoft.com/office/powerpoint/2010/main" val="97480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https://ojphi.org/ojs/index.php/ojphi/article/view/9937/8038 – IL</a:t>
            </a:r>
          </a:p>
          <a:p>
            <a:r>
              <a:rPr lang="en-US"/>
              <a:t>https://ojphi.org/ojs/index.php/ojphi/article/view/9896/8003 - MD</a:t>
            </a:r>
          </a:p>
          <a:p>
            <a:r>
              <a:rPr lang="en-US"/>
              <a:t>https://www1.nyc.gov/assets/doh/downloads/pdf/han/advisory/2018/advisory-7-k2.pdf – NYC surveillance</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10</a:t>
            </a:fld>
            <a:endParaRPr lang="en-US"/>
          </a:p>
        </p:txBody>
      </p:sp>
    </p:spTree>
    <p:extLst>
      <p:ext uri="{BB962C8B-B14F-4D97-AF65-F5344CB8AC3E}">
        <p14:creationId xmlns:p14="http://schemas.microsoft.com/office/powerpoint/2010/main" val="1203670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12</a:t>
            </a:fld>
            <a:endParaRPr lang="en-US"/>
          </a:p>
        </p:txBody>
      </p:sp>
    </p:spTree>
    <p:extLst>
      <p:ext uri="{BB962C8B-B14F-4D97-AF65-F5344CB8AC3E}">
        <p14:creationId xmlns:p14="http://schemas.microsoft.com/office/powerpoint/2010/main" val="85065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Symptom development picture </a:t>
            </a:r>
          </a:p>
          <a:p>
            <a:r>
              <a:rPr lang="en-US" b="1">
                <a:solidFill>
                  <a:schemeClr val="accent5"/>
                </a:solidFill>
              </a:rPr>
              <a:t>Beginning of the pandemic – no test, not sure if here, generic symptoms</a:t>
            </a:r>
          </a:p>
          <a:p>
            <a:pPr lvl="1"/>
            <a:r>
              <a:rPr lang="en-US" b="1">
                <a:solidFill>
                  <a:schemeClr val="accent5"/>
                </a:solidFill>
              </a:rPr>
              <a:t>Used overlay of symptom based query (difficulty breathing, loss of taste and smell, etc.) with Flu ICD codes.  When flu decreased, but symptoms stayed – we knew we likely had COVID</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13</a:t>
            </a:fld>
            <a:endParaRPr lang="en-US"/>
          </a:p>
        </p:txBody>
      </p:sp>
    </p:spTree>
    <p:extLst>
      <p:ext uri="{BB962C8B-B14F-4D97-AF65-F5344CB8AC3E}">
        <p14:creationId xmlns:p14="http://schemas.microsoft.com/office/powerpoint/2010/main" val="252687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14</a:t>
            </a:fld>
            <a:endParaRPr lang="en-US"/>
          </a:p>
        </p:txBody>
      </p:sp>
    </p:spTree>
    <p:extLst>
      <p:ext uri="{BB962C8B-B14F-4D97-AF65-F5344CB8AC3E}">
        <p14:creationId xmlns:p14="http://schemas.microsoft.com/office/powerpoint/2010/main" val="3417096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Symptom development picture </a:t>
            </a:r>
          </a:p>
        </p:txBody>
      </p:sp>
      <p:sp>
        <p:nvSpPr>
          <p:cNvPr id="4" name="Slide Number Placeholder 3"/>
          <p:cNvSpPr>
            <a:spLocks noGrp="1"/>
          </p:cNvSpPr>
          <p:nvPr>
            <p:ph type="sldNum" sz="quarter" idx="5"/>
          </p:nvPr>
        </p:nvSpPr>
        <p:spPr/>
        <p:txBody>
          <a:bodyPr/>
          <a:lstStyle/>
          <a:p>
            <a:fld id="{9C2BFD6C-ACDA-441C-8831-9D89DB240D6A}" type="slidenum">
              <a:rPr lang="en-US" smtClean="0"/>
              <a:t>15</a:t>
            </a:fld>
            <a:endParaRPr lang="en-US"/>
          </a:p>
        </p:txBody>
      </p:sp>
    </p:spTree>
    <p:extLst>
      <p:ext uri="{BB962C8B-B14F-4D97-AF65-F5344CB8AC3E}">
        <p14:creationId xmlns:p14="http://schemas.microsoft.com/office/powerpoint/2010/main" val="149316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16</a:t>
            </a:fld>
            <a:endParaRPr lang="en-US"/>
          </a:p>
        </p:txBody>
      </p:sp>
    </p:spTree>
    <p:extLst>
      <p:ext uri="{BB962C8B-B14F-4D97-AF65-F5344CB8AC3E}">
        <p14:creationId xmlns:p14="http://schemas.microsoft.com/office/powerpoint/2010/main" val="401504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4D4D4D"/>
                </a:solidFill>
                <a:effectLst/>
                <a:latin typeface="ff-quadraat-web-pro"/>
              </a:rPr>
              <a:t>Electronic cigarette (e-cigarette), or Vaping, product use–Associated Lung Injury (EVALI) was a very rare, sudden, dangerous, and unexpected event.  There were no codes for it and only anecdotal reports.</a:t>
            </a:r>
          </a:p>
          <a:p>
            <a:r>
              <a:rPr lang="en-US" sz="1200">
                <a:solidFill>
                  <a:srgbClr val="4D4D4D"/>
                </a:solidFill>
                <a:latin typeface="ff-quadraat-web-pro"/>
              </a:rPr>
              <a:t>Because of the timeliness and flexibility of syndromic surveillance, CDC </a:t>
            </a:r>
            <a:r>
              <a:rPr lang="en-US">
                <a:solidFill>
                  <a:srgbClr val="4D4D4D"/>
                </a:solidFill>
                <a:latin typeface="ff-quadraat-web-pro"/>
              </a:rPr>
              <a:t>in collaboration with local health departments was able to confirm anecdotal reports using existing data, make adjustments to definitions in real time, describe who was at risk and how widespread this phenomenon was within just a couple of weeks</a:t>
            </a:r>
          </a:p>
          <a:p>
            <a:endParaRPr lang="en-US">
              <a:solidFill>
                <a:srgbClr val="4D4D4D"/>
              </a:solidFill>
              <a:latin typeface="ff-quadraat-web-pro"/>
            </a:endParaRPr>
          </a:p>
          <a:p>
            <a:endParaRPr lang="en-US">
              <a:solidFill>
                <a:srgbClr val="4D4D4D"/>
              </a:solidFill>
              <a:latin typeface="ff-quadraat-web-pro"/>
            </a:endParaRPr>
          </a:p>
          <a:p>
            <a:r>
              <a:rPr lang="en-US" sz="1200" b="1">
                <a:solidFill>
                  <a:schemeClr val="accent5"/>
                </a:solidFill>
                <a:hlinkClick r:id="rId3"/>
              </a:rPr>
              <a:t>https://www.nejm.org/doi/full/10.1056/NEJMsr1915313</a:t>
            </a:r>
            <a:endParaRPr lang="en-US" sz="1200" b="1">
              <a:solidFill>
                <a:schemeClr val="accent5"/>
              </a:solidFill>
            </a:endParaRPr>
          </a:p>
          <a:p>
            <a:r>
              <a:rPr lang="en-US" sz="1200" b="1">
                <a:solidFill>
                  <a:schemeClr val="accent5"/>
                </a:solidFill>
                <a:hlinkClick r:id="rId4"/>
              </a:rPr>
              <a:t>https://www.cdc.gov/mmwr/volumes/69/wr/mm6903e2.htm#:~:text=Syndromic%20surveillance%20indicates%20that%20ED%20visits%20related%20to,practitioners%20should%20remain%20vigilant%20for%20new%20EVALI%20cases</a:t>
            </a:r>
            <a:endParaRPr lang="en-US" sz="1200" b="1">
              <a:solidFill>
                <a:schemeClr val="accent5"/>
              </a:solidFill>
            </a:endParaRPr>
          </a:p>
          <a:p>
            <a:r>
              <a:rPr lang="en-US" sz="1200" b="1">
                <a:solidFill>
                  <a:schemeClr val="accent5"/>
                </a:solidFill>
              </a:rPr>
              <a:t>.</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17</a:t>
            </a:fld>
            <a:endParaRPr lang="en-US"/>
          </a:p>
        </p:txBody>
      </p:sp>
    </p:spTree>
    <p:extLst>
      <p:ext uri="{BB962C8B-B14F-4D97-AF65-F5344CB8AC3E}">
        <p14:creationId xmlns:p14="http://schemas.microsoft.com/office/powerpoint/2010/main" val="335831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19</a:t>
            </a:fld>
            <a:endParaRPr lang="en-US"/>
          </a:p>
        </p:txBody>
      </p:sp>
    </p:spTree>
    <p:extLst>
      <p:ext uri="{BB962C8B-B14F-4D97-AF65-F5344CB8AC3E}">
        <p14:creationId xmlns:p14="http://schemas.microsoft.com/office/powerpoint/2010/main" val="367517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23</a:t>
            </a:fld>
            <a:endParaRPr lang="en-US"/>
          </a:p>
        </p:txBody>
      </p:sp>
    </p:spTree>
    <p:extLst>
      <p:ext uri="{BB962C8B-B14F-4D97-AF65-F5344CB8AC3E}">
        <p14:creationId xmlns:p14="http://schemas.microsoft.com/office/powerpoint/2010/main" val="38645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25</a:t>
            </a:fld>
            <a:endParaRPr lang="en-US"/>
          </a:p>
        </p:txBody>
      </p:sp>
    </p:spTree>
    <p:extLst>
      <p:ext uri="{BB962C8B-B14F-4D97-AF65-F5344CB8AC3E}">
        <p14:creationId xmlns:p14="http://schemas.microsoft.com/office/powerpoint/2010/main" val="780862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2</a:t>
            </a:fld>
            <a:endParaRPr lang="en-US"/>
          </a:p>
        </p:txBody>
      </p:sp>
    </p:spTree>
    <p:extLst>
      <p:ext uri="{BB962C8B-B14F-4D97-AF65-F5344CB8AC3E}">
        <p14:creationId xmlns:p14="http://schemas.microsoft.com/office/powerpoint/2010/main" val="1850974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26</a:t>
            </a:fld>
            <a:endParaRPr lang="en-US"/>
          </a:p>
        </p:txBody>
      </p:sp>
    </p:spTree>
    <p:extLst>
      <p:ext uri="{BB962C8B-B14F-4D97-AF65-F5344CB8AC3E}">
        <p14:creationId xmlns:p14="http://schemas.microsoft.com/office/powerpoint/2010/main" val="784527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Lots of articles using NSSP data for COVID here: https://www.cdc.gov/nssp/related-articles-more.html</a:t>
            </a:r>
          </a:p>
          <a:p>
            <a:r>
              <a:rPr lang="en-US"/>
              <a:t>Description of CDC response using NSSP data: https://www.cdc.gov/nssp/covid-19-response.html#:~:text=Reliable%20data%20from%20syndromic%20surveillance,act%20quickly%20and%20save%20lives.</a:t>
            </a:r>
          </a:p>
        </p:txBody>
      </p:sp>
      <p:sp>
        <p:nvSpPr>
          <p:cNvPr id="4" name="Slide Number Placeholder 3"/>
          <p:cNvSpPr>
            <a:spLocks noGrp="1"/>
          </p:cNvSpPr>
          <p:nvPr>
            <p:ph type="sldNum" sz="quarter" idx="5"/>
          </p:nvPr>
        </p:nvSpPr>
        <p:spPr/>
        <p:txBody>
          <a:bodyPr/>
          <a:lstStyle/>
          <a:p>
            <a:fld id="{9C2BFD6C-ACDA-441C-8831-9D89DB240D6A}" type="slidenum">
              <a:rPr lang="en-US" smtClean="0"/>
              <a:t>30</a:t>
            </a:fld>
            <a:endParaRPr lang="en-US"/>
          </a:p>
        </p:txBody>
      </p:sp>
    </p:spTree>
    <p:extLst>
      <p:ext uri="{BB962C8B-B14F-4D97-AF65-F5344CB8AC3E}">
        <p14:creationId xmlns:p14="http://schemas.microsoft.com/office/powerpoint/2010/main" val="42282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3</a:t>
            </a:fld>
            <a:endParaRPr lang="en-US"/>
          </a:p>
        </p:txBody>
      </p:sp>
    </p:spTree>
    <p:extLst>
      <p:ext uri="{BB962C8B-B14F-4D97-AF65-F5344CB8AC3E}">
        <p14:creationId xmlns:p14="http://schemas.microsoft.com/office/powerpoint/2010/main" val="327974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4</a:t>
            </a:fld>
            <a:endParaRPr lang="en-US"/>
          </a:p>
        </p:txBody>
      </p:sp>
    </p:spTree>
    <p:extLst>
      <p:ext uri="{BB962C8B-B14F-4D97-AF65-F5344CB8AC3E}">
        <p14:creationId xmlns:p14="http://schemas.microsoft.com/office/powerpoint/2010/main" val="53454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Local example #1 – KC</a:t>
            </a:r>
          </a:p>
          <a:p>
            <a:endParaRPr lang="en-US"/>
          </a:p>
          <a:p>
            <a:r>
              <a:rPr lang="en-US" b="0" i="0">
                <a:solidFill>
                  <a:srgbClr val="000000"/>
                </a:solidFill>
                <a:effectLst/>
                <a:latin typeface="Open Sans" panose="020B0606030504020204" pitchFamily="34" charset="0"/>
              </a:rPr>
              <a:t>On June 8, 2018, ESSENCE flagged a suspected RMSF case, an infant who had been transferred to a Maricopa County hospital on June 6. The medical records indicated he was scheduled for discharge within hours of being flagged in ESSENCE. The infant had progressively improved on doxycycline, however, the medical records indicated he would be discharged without completing the CDC-recommended treatment (5–7 days of doxycycline for uncomplicated cases).</a:t>
            </a:r>
            <a:r>
              <a:rPr lang="en-US" b="0" i="0" u="none" strike="noStrike" baseline="30000">
                <a:solidFill>
                  <a:srgbClr val="000000"/>
                </a:solidFill>
                <a:effectLst/>
                <a:latin typeface="Open Sans" panose="020B0606030504020204" pitchFamily="34" charset="0"/>
              </a:rPr>
              <a:t>4</a:t>
            </a:r>
            <a:r>
              <a:rPr lang="en-US" b="0" i="0">
                <a:solidFill>
                  <a:srgbClr val="000000"/>
                </a:solidFill>
                <a:effectLst/>
                <a:latin typeface="Open Sans" panose="020B0606030504020204" pitchFamily="34" charset="0"/>
              </a:rPr>
              <a:t> MCDPH identified this gap and promptly advocated for continuation of treatment, a potentially life-saving intervention.</a:t>
            </a:r>
          </a:p>
          <a:p>
            <a:endParaRPr lang="en-US" b="0" i="0">
              <a:solidFill>
                <a:srgbClr val="000000"/>
              </a:solidFill>
              <a:effectLst/>
              <a:latin typeface="Open Sans" panose="020B0606030504020204" pitchFamily="34" charset="0"/>
            </a:endParaRPr>
          </a:p>
          <a:p>
            <a:endParaRPr lang="en-US" b="0" i="0">
              <a:solidFill>
                <a:srgbClr val="000000"/>
              </a:solidFill>
              <a:effectLst/>
              <a:latin typeface="Open Sans" panose="020B0606030504020204" pitchFamily="34" charset="0"/>
            </a:endParaRPr>
          </a:p>
          <a:p>
            <a:endParaRPr lang="en-US" b="0" i="0">
              <a:solidFill>
                <a:srgbClr val="000000"/>
              </a:solidFill>
              <a:effectLst/>
              <a:latin typeface="Open Sans" panose="020B0606030504020204" pitchFamily="34" charset="0"/>
            </a:endParaRPr>
          </a:p>
          <a:p>
            <a:endParaRPr lang="en-US" b="0" i="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Brown Dog Tick on reservation; Limited Medical Resources; Based on History of Missing Dx Created an ESSENCE Alert To Catch Potential RMSF Situations</a:t>
            </a:r>
          </a:p>
          <a:p>
            <a:endParaRPr lang="en-US" b="0" i="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t>ESSENCE flagged suspected RMSF case in Maricopa County, Arizona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Medical records indicated the patient had improved on doxycycline but was scheduled for discharge without completing the CDC-recommended treatment </a:t>
            </a:r>
            <a:endParaRPr lang="en-US" sz="2000"/>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Local epidemiologist identified this gap and pushed for  the continuation of treatment before discharge</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5</a:t>
            </a:fld>
            <a:endParaRPr lang="en-US"/>
          </a:p>
        </p:txBody>
      </p:sp>
    </p:spTree>
    <p:extLst>
      <p:ext uri="{BB962C8B-B14F-4D97-AF65-F5344CB8AC3E}">
        <p14:creationId xmlns:p14="http://schemas.microsoft.com/office/powerpoint/2010/main" val="126603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6</a:t>
            </a:fld>
            <a:endParaRPr lang="en-US"/>
          </a:p>
        </p:txBody>
      </p:sp>
    </p:spTree>
    <p:extLst>
      <p:ext uri="{BB962C8B-B14F-4D97-AF65-F5344CB8AC3E}">
        <p14:creationId xmlns:p14="http://schemas.microsoft.com/office/powerpoint/2010/main" val="131269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mn-lt"/>
                <a:cs typeface="+mn-lt"/>
                <a:hlinkClick r:id="rId3"/>
              </a:rPr>
              <a:t>https://www.yakimacounty.us/DocumentCenter/View/27171/02192021_Opioid-Clusters?bidId=</a:t>
            </a:r>
            <a:endParaRPr lang="en-US">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mn-lt"/>
                <a:cs typeface="+mn-lt"/>
              </a:rPr>
              <a:t>https://komonews.com/news/local/overdose-deaths-on-the-rise-at-start-of-2021 &lt;- puts the ED info together with deaths</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7</a:t>
            </a:fld>
            <a:endParaRPr lang="en-US"/>
          </a:p>
        </p:txBody>
      </p:sp>
    </p:spTree>
    <p:extLst>
      <p:ext uri="{BB962C8B-B14F-4D97-AF65-F5344CB8AC3E}">
        <p14:creationId xmlns:p14="http://schemas.microsoft.com/office/powerpoint/2010/main" val="263789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solidFill>
                  <a:srgbClr val="000000"/>
                </a:solidFill>
                <a:effectLst/>
                <a:latin typeface="Open Sans" panose="020B0606030504020204" pitchFamily="34" charset="0"/>
              </a:rPr>
              <a:t>Syndromic surveillance (SyS) can complement public health protocols that rely on passive surveillance methods.</a:t>
            </a:r>
            <a:r>
              <a:rPr lang="en-US" b="0" i="0">
                <a:solidFill>
                  <a:srgbClr val="000000"/>
                </a:solidFill>
                <a:effectLst/>
                <a:latin typeface="Open Sans" panose="020B0606030504020204" pitchFamily="34" charset="0"/>
              </a:rPr>
              <a:t> </a:t>
            </a:r>
          </a:p>
          <a:p>
            <a:pPr lvl="1"/>
            <a:r>
              <a:rPr lang="en-US" b="0" i="0">
                <a:solidFill>
                  <a:srgbClr val="000000"/>
                </a:solidFill>
                <a:effectLst/>
                <a:latin typeface="Open Sans" panose="020B0606030504020204" pitchFamily="34" charset="0"/>
              </a:rPr>
              <a:t>Traditional passive surveillance relies on health care providers with time and resources to send timely reports through proper channels, which could delay communication of health information. </a:t>
            </a:r>
          </a:p>
          <a:p>
            <a:pPr lvl="1"/>
            <a:r>
              <a:rPr lang="en-US" b="0" i="0">
                <a:solidFill>
                  <a:srgbClr val="000000"/>
                </a:solidFill>
                <a:effectLst/>
                <a:latin typeface="Open Sans" panose="020B0606030504020204" pitchFamily="34" charset="0"/>
              </a:rPr>
              <a:t>Timely surveillance methods gives them the option to actively review near real-time hospital visit data for conditions of public health concern and identify patients not reported to the health department. </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8</a:t>
            </a:fld>
            <a:endParaRPr lang="en-US"/>
          </a:p>
        </p:txBody>
      </p:sp>
    </p:spTree>
    <p:extLst>
      <p:ext uri="{BB962C8B-B14F-4D97-AF65-F5344CB8AC3E}">
        <p14:creationId xmlns:p14="http://schemas.microsoft.com/office/powerpoint/2010/main" val="81517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https://ojphi.org/ojs/index.php/ojphi/article/view/9937/8038 – IL</a:t>
            </a:r>
          </a:p>
          <a:p>
            <a:r>
              <a:rPr lang="en-US"/>
              <a:t>https://ojphi.org/ojs/index.php/ojphi/article/view/9896/8003 - MD</a:t>
            </a:r>
          </a:p>
          <a:p>
            <a:r>
              <a:rPr lang="en-US"/>
              <a:t>https://www1.nyc.gov/assets/doh/downloads/pdf/han/advisory/2018/advisory-7-k2.pdf – NYC surveillance</a:t>
            </a:r>
          </a:p>
          <a:p>
            <a:endParaRPr lang="en-US"/>
          </a:p>
        </p:txBody>
      </p:sp>
      <p:sp>
        <p:nvSpPr>
          <p:cNvPr id="4" name="Slide Number Placeholder 3"/>
          <p:cNvSpPr>
            <a:spLocks noGrp="1"/>
          </p:cNvSpPr>
          <p:nvPr>
            <p:ph type="sldNum" sz="quarter" idx="5"/>
          </p:nvPr>
        </p:nvSpPr>
        <p:spPr/>
        <p:txBody>
          <a:bodyPr/>
          <a:lstStyle/>
          <a:p>
            <a:fld id="{9C2BFD6C-ACDA-441C-8831-9D89DB240D6A}" type="slidenum">
              <a:rPr lang="en-US" smtClean="0"/>
              <a:t>9</a:t>
            </a:fld>
            <a:endParaRPr lang="en-US"/>
          </a:p>
        </p:txBody>
      </p:sp>
    </p:spTree>
    <p:extLst>
      <p:ext uri="{BB962C8B-B14F-4D97-AF65-F5344CB8AC3E}">
        <p14:creationId xmlns:p14="http://schemas.microsoft.com/office/powerpoint/2010/main" val="315171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3EB69-83F6-456F-B888-71A7ED1E1511}" type="datetime1">
              <a:rPr lang="en-US" smtClean="0"/>
              <a:t>11/28/2022</a:t>
            </a:fld>
            <a:endParaRPr lang="en-US"/>
          </a:p>
        </p:txBody>
      </p:sp>
      <p:sp>
        <p:nvSpPr>
          <p:cNvPr id="5" name="Footer Placeholder 4"/>
          <p:cNvSpPr>
            <a:spLocks noGrp="1"/>
          </p:cNvSpPr>
          <p:nvPr>
            <p:ph type="ftr" sz="quarter" idx="11"/>
          </p:nvPr>
        </p:nvSpPr>
        <p:spPr/>
        <p:txBody>
          <a:bodyPr/>
          <a:lstStyle/>
          <a:p>
            <a:r>
              <a:rPr lang="en-US"/>
              <a:t>Proprietary and Confidential</a:t>
            </a:r>
          </a:p>
        </p:txBody>
      </p:sp>
      <p:sp>
        <p:nvSpPr>
          <p:cNvPr id="6" name="Slide Number Placeholder 5"/>
          <p:cNvSpPr>
            <a:spLocks noGrp="1"/>
          </p:cNvSpPr>
          <p:nvPr>
            <p:ph type="sldNum" sz="quarter" idx="12"/>
          </p:nvPr>
        </p:nvSpPr>
        <p:spPr>
          <a:xfrm>
            <a:off x="1" y="6353175"/>
            <a:ext cx="628650" cy="365125"/>
          </a:xfrm>
        </p:spPr>
        <p:txBody>
          <a:bodyPr/>
          <a:lstStyle/>
          <a:p>
            <a:fld id="{1BF00C58-FD35-465B-9843-589D9BE2A08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8172" y="6125723"/>
            <a:ext cx="2375068" cy="595753"/>
          </a:xfrm>
          <a:prstGeom prst="rect">
            <a:avLst/>
          </a:prstGeom>
        </p:spPr>
      </p:pic>
    </p:spTree>
    <p:extLst>
      <p:ext uri="{BB962C8B-B14F-4D97-AF65-F5344CB8AC3E}">
        <p14:creationId xmlns:p14="http://schemas.microsoft.com/office/powerpoint/2010/main" val="384147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725B9F-96F7-42D8-8216-AC47A2F0BABD}" type="datetime1">
              <a:rPr lang="en-US" smtClean="0"/>
              <a:t>11/28/2022</a:t>
            </a:fld>
            <a:endParaRPr lang="en-US"/>
          </a:p>
        </p:txBody>
      </p:sp>
      <p:sp>
        <p:nvSpPr>
          <p:cNvPr id="5" name="Footer Placeholder 4"/>
          <p:cNvSpPr>
            <a:spLocks noGrp="1"/>
          </p:cNvSpPr>
          <p:nvPr>
            <p:ph type="ftr" sz="quarter" idx="11"/>
          </p:nvPr>
        </p:nvSpPr>
        <p:spPr/>
        <p:txBody>
          <a:bodyPr/>
          <a:lstStyle/>
          <a:p>
            <a:r>
              <a:rPr lang="en-US"/>
              <a:t>Proprietary and Confidential</a:t>
            </a:r>
          </a:p>
        </p:txBody>
      </p:sp>
      <p:sp>
        <p:nvSpPr>
          <p:cNvPr id="6" name="Slide Number Placeholder 5"/>
          <p:cNvSpPr>
            <a:spLocks noGrp="1"/>
          </p:cNvSpPr>
          <p:nvPr>
            <p:ph type="sldNum" sz="quarter" idx="12"/>
          </p:nvPr>
        </p:nvSpPr>
        <p:spPr/>
        <p:txBody>
          <a:bodyPr/>
          <a:lstStyle/>
          <a:p>
            <a:fld id="{1BF00C58-FD35-465B-9843-589D9BE2A08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8172" y="6125723"/>
            <a:ext cx="2375068" cy="595753"/>
          </a:xfrm>
          <a:prstGeom prst="rect">
            <a:avLst/>
          </a:prstGeom>
        </p:spPr>
      </p:pic>
    </p:spTree>
    <p:extLst>
      <p:ext uri="{BB962C8B-B14F-4D97-AF65-F5344CB8AC3E}">
        <p14:creationId xmlns:p14="http://schemas.microsoft.com/office/powerpoint/2010/main" val="227261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3EB69-83F6-456F-B888-71A7ED1E1511}" type="datetime1">
              <a:rPr lang="en-US" smtClean="0"/>
              <a:t>11/28/2022</a:t>
            </a:fld>
            <a:endParaRPr lang="en-US"/>
          </a:p>
        </p:txBody>
      </p:sp>
      <p:sp>
        <p:nvSpPr>
          <p:cNvPr id="5" name="Footer Placeholder 4"/>
          <p:cNvSpPr>
            <a:spLocks noGrp="1"/>
          </p:cNvSpPr>
          <p:nvPr>
            <p:ph type="ftr" sz="quarter" idx="11"/>
          </p:nvPr>
        </p:nvSpPr>
        <p:spPr/>
        <p:txBody>
          <a:bodyPr/>
          <a:lstStyle/>
          <a:p>
            <a:r>
              <a:rPr lang="en-US"/>
              <a:t>Proprietary and Confidential</a:t>
            </a:r>
          </a:p>
        </p:txBody>
      </p:sp>
      <p:sp>
        <p:nvSpPr>
          <p:cNvPr id="6" name="Slide Number Placeholder 5"/>
          <p:cNvSpPr>
            <a:spLocks noGrp="1"/>
          </p:cNvSpPr>
          <p:nvPr>
            <p:ph type="sldNum" sz="quarter" idx="12"/>
          </p:nvPr>
        </p:nvSpPr>
        <p:spPr>
          <a:xfrm>
            <a:off x="1" y="6353175"/>
            <a:ext cx="628650" cy="365125"/>
          </a:xfrm>
        </p:spPr>
        <p:txBody>
          <a:bodyPr/>
          <a:lstStyle/>
          <a:p>
            <a:fld id="{1BF00C58-FD35-465B-9843-589D9BE2A08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8172" y="6125723"/>
            <a:ext cx="2375068" cy="595753"/>
          </a:xfrm>
          <a:prstGeom prst="rect">
            <a:avLst/>
          </a:prstGeom>
        </p:spPr>
      </p:pic>
    </p:spTree>
    <p:extLst>
      <p:ext uri="{BB962C8B-B14F-4D97-AF65-F5344CB8AC3E}">
        <p14:creationId xmlns:p14="http://schemas.microsoft.com/office/powerpoint/2010/main" val="3841472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45000">
              <a:schemeClr val="accent1">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03B1E-6300-4AD4-ACD3-23B49D0B2AF5}" type="datetime1">
              <a:rPr lang="en-US" smtClean="0"/>
              <a:t>11/28/2022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Proprietary and Confidential</a:t>
            </a:r>
          </a:p>
        </p:txBody>
      </p:sp>
      <p:sp>
        <p:nvSpPr>
          <p:cNvPr id="6" name="Slide Number Placeholder 5"/>
          <p:cNvSpPr>
            <a:spLocks noGrp="1"/>
          </p:cNvSpPr>
          <p:nvPr>
            <p:ph type="sldNum" sz="quarter" idx="4"/>
          </p:nvPr>
        </p:nvSpPr>
        <p:spPr>
          <a:xfrm>
            <a:off x="628650" y="6356351"/>
            <a:ext cx="790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00C58-FD35-465B-9843-589D9BE2A088}" type="slidenum">
              <a:rPr lang="en-US" smtClean="0"/>
              <a:t>‹#›</a:t>
            </a:fld>
            <a:endParaRPr lang="en-US"/>
          </a:p>
        </p:txBody>
      </p:sp>
    </p:spTree>
    <p:extLst>
      <p:ext uri="{BB962C8B-B14F-4D97-AF65-F5344CB8AC3E}">
        <p14:creationId xmlns:p14="http://schemas.microsoft.com/office/powerpoint/2010/main" val="2419465329"/>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4"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sv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3.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97_785436DC.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6.png"/><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www.yakimacounty.us/DocumentCenter/View/27171/02192021_Opioid-Clusters?bidId=" TargetMode="Externa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54" y="4936211"/>
            <a:ext cx="8898193" cy="1921790"/>
          </a:xfrm>
        </p:spPr>
        <p:txBody>
          <a:bodyPr vert="horz" lIns="91440" tIns="45720" rIns="91440" bIns="45720" rtlCol="0" anchor="t">
            <a:normAutofit/>
          </a:bodyPr>
          <a:lstStyle/>
          <a:p>
            <a:pPr algn="l"/>
            <a:r>
              <a:rPr lang="en-US" b="1">
                <a:latin typeface="Arial" panose="020B0604020202020204" pitchFamily="34" charset="0"/>
                <a:cs typeface="Arial" panose="020B0604020202020204" pitchFamily="34" charset="0"/>
              </a:rPr>
              <a:t>Successes, Solutions, and Similarities:                             Ways to Maximize Use of Timely Data</a:t>
            </a:r>
          </a:p>
          <a:p>
            <a:pPr algn="l"/>
            <a:endParaRPr lang="en-US" sz="1800" b="1">
              <a:latin typeface="Arial" panose="020B0604020202020204" pitchFamily="34" charset="0"/>
              <a:cs typeface="Arial" panose="020B0604020202020204" pitchFamily="34" charset="0"/>
            </a:endParaRPr>
          </a:p>
          <a:p>
            <a:pPr algn="l"/>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12/07/2022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83455"/>
          </a:xfrm>
          <a:prstGeom prst="rect">
            <a:avLst/>
          </a:prstGeom>
        </p:spPr>
      </p:pic>
    </p:spTree>
    <p:extLst>
      <p:ext uri="{BB962C8B-B14F-4D97-AF65-F5344CB8AC3E}">
        <p14:creationId xmlns:p14="http://schemas.microsoft.com/office/powerpoint/2010/main" val="10677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46F2-1C9B-0F65-D011-782F4DCFFF44}"/>
              </a:ext>
            </a:extLst>
          </p:cNvPr>
          <p:cNvSpPr>
            <a:spLocks noGrp="1"/>
          </p:cNvSpPr>
          <p:nvPr>
            <p:ph type="title"/>
          </p:nvPr>
        </p:nvSpPr>
        <p:spPr>
          <a:xfrm>
            <a:off x="314326" y="253807"/>
            <a:ext cx="8160508" cy="1098518"/>
          </a:xfrm>
        </p:spPr>
        <p:txBody>
          <a:bodyPr>
            <a:normAutofit fontScale="90000"/>
          </a:bodyPr>
          <a:lstStyle/>
          <a:p>
            <a:r>
              <a:rPr lang="en-US"/>
              <a:t>Example 3: Synthetic Marijuana in the Midwest, 2018</a:t>
            </a:r>
          </a:p>
        </p:txBody>
      </p:sp>
      <p:sp>
        <p:nvSpPr>
          <p:cNvPr id="5" name="Slide Number Placeholder 4">
            <a:extLst>
              <a:ext uri="{FF2B5EF4-FFF2-40B4-BE49-F238E27FC236}">
                <a16:creationId xmlns:a16="http://schemas.microsoft.com/office/drawing/2014/main" id="{23181687-574E-2AD4-83D2-5EADEBC55F81}"/>
              </a:ext>
            </a:extLst>
          </p:cNvPr>
          <p:cNvSpPr>
            <a:spLocks noGrp="1"/>
          </p:cNvSpPr>
          <p:nvPr>
            <p:ph type="sldNum" sz="quarter" idx="12"/>
          </p:nvPr>
        </p:nvSpPr>
        <p:spPr/>
        <p:txBody>
          <a:bodyPr/>
          <a:lstStyle/>
          <a:p>
            <a:fld id="{1BF00C58-FD35-465B-9843-589D9BE2A088}" type="slidenum">
              <a:rPr lang="en-US" smtClean="0"/>
              <a:t>10</a:t>
            </a:fld>
            <a:endParaRPr lang="en-US"/>
          </a:p>
        </p:txBody>
      </p:sp>
      <p:grpSp>
        <p:nvGrpSpPr>
          <p:cNvPr id="7" name="Group 6">
            <a:extLst>
              <a:ext uri="{FF2B5EF4-FFF2-40B4-BE49-F238E27FC236}">
                <a16:creationId xmlns:a16="http://schemas.microsoft.com/office/drawing/2014/main" id="{E406CC53-1C0D-0A22-1E2C-01C4CD1ACE57}"/>
              </a:ext>
            </a:extLst>
          </p:cNvPr>
          <p:cNvGrpSpPr/>
          <p:nvPr/>
        </p:nvGrpSpPr>
        <p:grpSpPr>
          <a:xfrm>
            <a:off x="1514141" y="1632499"/>
            <a:ext cx="6115717" cy="4336501"/>
            <a:chOff x="1211828" y="1523238"/>
            <a:chExt cx="6008294" cy="2424221"/>
          </a:xfrm>
        </p:grpSpPr>
        <p:sp>
          <p:nvSpPr>
            <p:cNvPr id="9" name="Freeform: Shape 8">
              <a:extLst>
                <a:ext uri="{FF2B5EF4-FFF2-40B4-BE49-F238E27FC236}">
                  <a16:creationId xmlns:a16="http://schemas.microsoft.com/office/drawing/2014/main" id="{BA97EA26-F42C-BA01-03D1-C076110B9B61}"/>
                </a:ext>
              </a:extLst>
            </p:cNvPr>
            <p:cNvSpPr/>
            <p:nvPr/>
          </p:nvSpPr>
          <p:spPr>
            <a:xfrm>
              <a:off x="1211828" y="2008754"/>
              <a:ext cx="6008294" cy="1938705"/>
            </a:xfrm>
            <a:custGeom>
              <a:avLst/>
              <a:gdLst>
                <a:gd name="connsiteX0" fmla="*/ 0 w 6008294"/>
                <a:gd name="connsiteY0" fmla="*/ 0 h 1008000"/>
                <a:gd name="connsiteX1" fmla="*/ 6008294 w 6008294"/>
                <a:gd name="connsiteY1" fmla="*/ 0 h 1008000"/>
                <a:gd name="connsiteX2" fmla="*/ 6008294 w 6008294"/>
                <a:gd name="connsiteY2" fmla="*/ 1008000 h 1008000"/>
                <a:gd name="connsiteX3" fmla="*/ 0 w 6008294"/>
                <a:gd name="connsiteY3" fmla="*/ 1008000 h 1008000"/>
                <a:gd name="connsiteX4" fmla="*/ 0 w 6008294"/>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294" h="1008000">
                  <a:moveTo>
                    <a:pt x="0" y="0"/>
                  </a:moveTo>
                  <a:lnTo>
                    <a:pt x="6008294" y="0"/>
                  </a:lnTo>
                  <a:lnTo>
                    <a:pt x="6008294" y="1008000"/>
                  </a:lnTo>
                  <a:lnTo>
                    <a:pt x="0" y="100800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6310" tIns="166624" rIns="466310" bIns="113792" numCol="1" spcCol="1270" anchor="t" anchorCtr="0">
              <a:noAutofit/>
            </a:bodyPr>
            <a:lstStyle/>
            <a:p>
              <a:pPr marL="285750" lvl="1" indent="-285750" algn="l" defTabSz="711200">
                <a:lnSpc>
                  <a:spcPct val="90000"/>
                </a:lnSpc>
                <a:spcBef>
                  <a:spcPct val="0"/>
                </a:spcBef>
                <a:spcAft>
                  <a:spcPct val="15000"/>
                </a:spcAft>
                <a:buFont typeface="Arial" panose="020B060402020202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Syndromic was most valuable early on as hospitals weren’t aware, thus not reporting   </a:t>
              </a:r>
            </a:p>
            <a:p>
              <a:pPr marL="285750" lvl="1" indent="-285750" algn="l" defTabSz="711200">
                <a:lnSpc>
                  <a:spcPct val="90000"/>
                </a:lnSpc>
                <a:spcBef>
                  <a:spcPct val="0"/>
                </a:spcBef>
                <a:spcAft>
                  <a:spcPct val="15000"/>
                </a:spcAft>
                <a:buFont typeface="Arial" panose="020B060402020202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Allowed HD to review line lists and properly communicate with the hospitals and set up more traditional reporting methods.</a:t>
              </a:r>
            </a:p>
            <a:p>
              <a:pPr marL="285750" lvl="1" indent="-285750" algn="l" defTabSz="711200">
                <a:lnSpc>
                  <a:spcPct val="90000"/>
                </a:lnSpc>
                <a:spcBef>
                  <a:spcPct val="0"/>
                </a:spcBef>
                <a:spcAft>
                  <a:spcPct val="15000"/>
                </a:spcAft>
                <a:buFont typeface="Arial" panose="020B060402020202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Eventually had the product tested and found brodifacoum (chemical in rat poison)</a:t>
              </a:r>
            </a:p>
            <a:p>
              <a:pPr marL="285750" lvl="1" indent="-285750" algn="l" defTabSz="711200">
                <a:lnSpc>
                  <a:spcPct val="90000"/>
                </a:lnSpc>
                <a:spcBef>
                  <a:spcPct val="0"/>
                </a:spcBef>
                <a:spcAft>
                  <a:spcPct val="15000"/>
                </a:spcAft>
                <a:buFont typeface="Arial" panose="020B060402020202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Treatment is long term and expensive – Vitamin K</a:t>
              </a:r>
            </a:p>
            <a:p>
              <a:pPr marL="285750" lvl="1" indent="-285750" algn="l" defTabSz="711200">
                <a:lnSpc>
                  <a:spcPct val="90000"/>
                </a:lnSpc>
                <a:spcBef>
                  <a:spcPct val="0"/>
                </a:spcBef>
                <a:spcAft>
                  <a:spcPct val="15000"/>
                </a:spcAft>
                <a:buFont typeface="Arial" panose="020B0604020202020204" pitchFamily="34" charset="0"/>
                <a:buChar char="•"/>
              </a:pPr>
              <a:r>
                <a:rPr lang="en-US">
                  <a:effectLst/>
                  <a:latin typeface="Calibri" panose="020F0502020204030204" pitchFamily="34" charset="0"/>
                  <a:ea typeface="Calibri" panose="020F0502020204030204" pitchFamily="34" charset="0"/>
                  <a:cs typeface="Times New Roman" panose="02020603050405020304" pitchFamily="18" charset="0"/>
                </a:rPr>
                <a:t>Put out alerts for the public and had product removed</a:t>
              </a:r>
            </a:p>
            <a:p>
              <a:pPr marL="285750" lvl="1" indent="-285750" algn="l" defTabSz="711200">
                <a:lnSpc>
                  <a:spcPct val="90000"/>
                </a:lnSpc>
                <a:spcBef>
                  <a:spcPct val="0"/>
                </a:spcBef>
                <a:spcAft>
                  <a:spcPct val="15000"/>
                </a:spcAft>
                <a:buFont typeface="Arial" panose="020B0604020202020204" pitchFamily="34" charset="0"/>
                <a:buChar char="•"/>
              </a:pPr>
              <a:endParaRPr lang="en-US" kern="1200"/>
            </a:p>
            <a:p>
              <a:pPr marL="285750" lvl="1" indent="-285750" algn="l" defTabSz="711200">
                <a:lnSpc>
                  <a:spcPct val="90000"/>
                </a:lnSpc>
                <a:spcBef>
                  <a:spcPct val="0"/>
                </a:spcBef>
                <a:spcAft>
                  <a:spcPct val="15000"/>
                </a:spcAft>
                <a:buFont typeface="Arial" panose="020B0604020202020204" pitchFamily="34" charset="0"/>
                <a:buChar char="•"/>
              </a:pPr>
              <a:endParaRPr lang="en-US" sz="1400"/>
            </a:p>
            <a:p>
              <a:pPr marL="285750" lvl="1" indent="-285750" algn="l" defTabSz="711200">
                <a:lnSpc>
                  <a:spcPct val="90000"/>
                </a:lnSpc>
                <a:spcBef>
                  <a:spcPct val="0"/>
                </a:spcBef>
                <a:spcAft>
                  <a:spcPct val="15000"/>
                </a:spcAft>
                <a:buFont typeface="Arial" panose="020B0604020202020204" pitchFamily="34" charset="0"/>
                <a:buChar char="•"/>
              </a:pPr>
              <a:endParaRPr lang="en-US" sz="1400" kern="1200"/>
            </a:p>
            <a:p>
              <a:pPr marL="285750" lvl="1" indent="-285750" algn="l" defTabSz="711200">
                <a:lnSpc>
                  <a:spcPct val="90000"/>
                </a:lnSpc>
                <a:spcBef>
                  <a:spcPct val="0"/>
                </a:spcBef>
                <a:spcAft>
                  <a:spcPct val="15000"/>
                </a:spcAft>
                <a:buFont typeface="Arial" panose="020B0604020202020204" pitchFamily="34" charset="0"/>
                <a:buChar char="•"/>
              </a:pPr>
              <a:endParaRPr lang="en-US" sz="1400"/>
            </a:p>
            <a:p>
              <a:pPr marL="285750" lvl="1" indent="-285750" algn="l" defTabSz="711200">
                <a:lnSpc>
                  <a:spcPct val="90000"/>
                </a:lnSpc>
                <a:spcBef>
                  <a:spcPct val="0"/>
                </a:spcBef>
                <a:spcAft>
                  <a:spcPct val="15000"/>
                </a:spcAft>
                <a:buFont typeface="Arial" panose="020B0604020202020204" pitchFamily="34" charset="0"/>
                <a:buChar char="•"/>
              </a:pPr>
              <a:endParaRPr lang="en-US" sz="1400" kern="1200"/>
            </a:p>
            <a:p>
              <a:pPr marL="285750" lvl="1" indent="-285750" algn="l" defTabSz="711200">
                <a:lnSpc>
                  <a:spcPct val="90000"/>
                </a:lnSpc>
                <a:spcBef>
                  <a:spcPct val="0"/>
                </a:spcBef>
                <a:spcAft>
                  <a:spcPct val="15000"/>
                </a:spcAft>
                <a:buFont typeface="Arial" panose="020B0604020202020204" pitchFamily="34" charset="0"/>
                <a:buChar char="•"/>
              </a:pPr>
              <a:endParaRPr lang="en-US" sz="1400" kern="1200"/>
            </a:p>
            <a:p>
              <a:pPr marL="285750" lvl="1" indent="-285750" algn="l" defTabSz="711200">
                <a:lnSpc>
                  <a:spcPct val="90000"/>
                </a:lnSpc>
                <a:spcBef>
                  <a:spcPct val="0"/>
                </a:spcBef>
                <a:spcAft>
                  <a:spcPct val="15000"/>
                </a:spcAft>
                <a:buFont typeface="Arial" panose="020B0604020202020204" pitchFamily="34" charset="0"/>
                <a:buChar char="•"/>
              </a:pPr>
              <a:endParaRPr lang="en-US" sz="1600"/>
            </a:p>
            <a:p>
              <a:pPr marL="285750" lvl="1" indent="-285750" algn="l" defTabSz="711200">
                <a:lnSpc>
                  <a:spcPct val="90000"/>
                </a:lnSpc>
                <a:spcBef>
                  <a:spcPct val="0"/>
                </a:spcBef>
                <a:spcAft>
                  <a:spcPct val="15000"/>
                </a:spcAft>
                <a:buFont typeface="Arial" panose="020B0604020202020204" pitchFamily="34" charset="0"/>
                <a:buChar char="•"/>
              </a:pPr>
              <a:endParaRPr lang="en-US" sz="1600" kern="1200"/>
            </a:p>
          </p:txBody>
        </p:sp>
        <p:sp>
          <p:nvSpPr>
            <p:cNvPr id="10" name="Freeform: Shape 9">
              <a:extLst>
                <a:ext uri="{FF2B5EF4-FFF2-40B4-BE49-F238E27FC236}">
                  <a16:creationId xmlns:a16="http://schemas.microsoft.com/office/drawing/2014/main" id="{2088E0D7-F1BD-2BAE-0900-475A02255DC8}"/>
                </a:ext>
              </a:extLst>
            </p:cNvPr>
            <p:cNvSpPr/>
            <p:nvPr/>
          </p:nvSpPr>
          <p:spPr>
            <a:xfrm>
              <a:off x="1211828" y="1523238"/>
              <a:ext cx="4205805" cy="453386"/>
            </a:xfrm>
            <a:custGeom>
              <a:avLst/>
              <a:gdLst>
                <a:gd name="connsiteX0" fmla="*/ 0 w 4205805"/>
                <a:gd name="connsiteY0" fmla="*/ 39361 h 236160"/>
                <a:gd name="connsiteX1" fmla="*/ 39361 w 4205805"/>
                <a:gd name="connsiteY1" fmla="*/ 0 h 236160"/>
                <a:gd name="connsiteX2" fmla="*/ 4166444 w 4205805"/>
                <a:gd name="connsiteY2" fmla="*/ 0 h 236160"/>
                <a:gd name="connsiteX3" fmla="*/ 4205805 w 4205805"/>
                <a:gd name="connsiteY3" fmla="*/ 39361 h 236160"/>
                <a:gd name="connsiteX4" fmla="*/ 4205805 w 4205805"/>
                <a:gd name="connsiteY4" fmla="*/ 196799 h 236160"/>
                <a:gd name="connsiteX5" fmla="*/ 4166444 w 4205805"/>
                <a:gd name="connsiteY5" fmla="*/ 236160 h 236160"/>
                <a:gd name="connsiteX6" fmla="*/ 39361 w 4205805"/>
                <a:gd name="connsiteY6" fmla="*/ 236160 h 236160"/>
                <a:gd name="connsiteX7" fmla="*/ 0 w 4205805"/>
                <a:gd name="connsiteY7" fmla="*/ 196799 h 236160"/>
                <a:gd name="connsiteX8" fmla="*/ 0 w 4205805"/>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5805" h="236160">
                  <a:moveTo>
                    <a:pt x="0" y="39361"/>
                  </a:moveTo>
                  <a:cubicBezTo>
                    <a:pt x="0" y="17623"/>
                    <a:pt x="17623" y="0"/>
                    <a:pt x="39361" y="0"/>
                  </a:cubicBezTo>
                  <a:lnTo>
                    <a:pt x="4166444" y="0"/>
                  </a:lnTo>
                  <a:cubicBezTo>
                    <a:pt x="4188182" y="0"/>
                    <a:pt x="4205805" y="17623"/>
                    <a:pt x="4205805" y="39361"/>
                  </a:cubicBezTo>
                  <a:lnTo>
                    <a:pt x="4205805" y="196799"/>
                  </a:lnTo>
                  <a:cubicBezTo>
                    <a:pt x="4205805" y="218537"/>
                    <a:pt x="4188182" y="236160"/>
                    <a:pt x="4166444"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97" tIns="11528" rIns="170497" bIns="11528" numCol="1" spcCol="1270" anchor="ctr" anchorCtr="0">
              <a:noAutofit/>
            </a:bodyPr>
            <a:lstStyle/>
            <a:p>
              <a:pPr marL="0" lvl="0" indent="0" algn="l" defTabSz="711200">
                <a:lnSpc>
                  <a:spcPct val="90000"/>
                </a:lnSpc>
                <a:spcBef>
                  <a:spcPct val="0"/>
                </a:spcBef>
                <a:spcAft>
                  <a:spcPct val="35000"/>
                </a:spcAft>
                <a:buNone/>
              </a:pPr>
              <a:r>
                <a:rPr lang="en-US" sz="1600" b="1" kern="1200"/>
                <a:t>Public Health Intervention </a:t>
              </a:r>
            </a:p>
          </p:txBody>
        </p:sp>
      </p:grpSp>
      <p:sp>
        <p:nvSpPr>
          <p:cNvPr id="3" name="Chord 2">
            <a:extLst>
              <a:ext uri="{FF2B5EF4-FFF2-40B4-BE49-F238E27FC236}">
                <a16:creationId xmlns:a16="http://schemas.microsoft.com/office/drawing/2014/main" id="{546F9EEB-01BB-6609-8E28-C0F40738DF73}"/>
              </a:ext>
            </a:extLst>
          </p:cNvPr>
          <p:cNvSpPr/>
          <p:nvPr/>
        </p:nvSpPr>
        <p:spPr>
          <a:xfrm>
            <a:off x="418322" y="1807959"/>
            <a:ext cx="1551788" cy="1551788"/>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Partial Circle 5">
            <a:extLst>
              <a:ext uri="{FF2B5EF4-FFF2-40B4-BE49-F238E27FC236}">
                <a16:creationId xmlns:a16="http://schemas.microsoft.com/office/drawing/2014/main" id="{5564C436-27EA-53E1-F5C7-C5A242550872}"/>
              </a:ext>
            </a:extLst>
          </p:cNvPr>
          <p:cNvSpPr/>
          <p:nvPr/>
        </p:nvSpPr>
        <p:spPr>
          <a:xfrm>
            <a:off x="573500" y="1963138"/>
            <a:ext cx="1241430" cy="1241430"/>
          </a:xfrm>
          <a:prstGeom prst="pie">
            <a:avLst>
              <a:gd name="adj1" fmla="val 54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AF289AF6-753B-5045-0BC2-0857955C7AD5}"/>
              </a:ext>
            </a:extLst>
          </p:cNvPr>
          <p:cNvSpPr txBox="1"/>
          <p:nvPr/>
        </p:nvSpPr>
        <p:spPr>
          <a:xfrm>
            <a:off x="314326" y="6591342"/>
            <a:ext cx="3109035" cy="253916"/>
          </a:xfrm>
          <a:prstGeom prst="rect">
            <a:avLst/>
          </a:prstGeom>
          <a:noFill/>
        </p:spPr>
        <p:txBody>
          <a:bodyPr wrap="square">
            <a:spAutoFit/>
          </a:bodyPr>
          <a:lstStyle/>
          <a:p>
            <a:r>
              <a:rPr lang="en-US" sz="1050"/>
              <a:t>https://vimeo.com/268054178</a:t>
            </a:r>
          </a:p>
        </p:txBody>
      </p:sp>
    </p:spTree>
    <p:extLst>
      <p:ext uri="{BB962C8B-B14F-4D97-AF65-F5344CB8AC3E}">
        <p14:creationId xmlns:p14="http://schemas.microsoft.com/office/powerpoint/2010/main" val="94140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725EA0-CAB5-5008-630D-0E56AF6140CE}"/>
              </a:ext>
            </a:extLst>
          </p:cNvPr>
          <p:cNvSpPr>
            <a:spLocks noGrp="1"/>
          </p:cNvSpPr>
          <p:nvPr>
            <p:ph type="sldNum" sz="quarter" idx="12"/>
          </p:nvPr>
        </p:nvSpPr>
        <p:spPr/>
        <p:txBody>
          <a:bodyPr/>
          <a:lstStyle/>
          <a:p>
            <a:fld id="{1BF00C58-FD35-465B-9843-589D9BE2A088}" type="slidenum">
              <a:rPr lang="en-US" smtClean="0"/>
              <a:t>11</a:t>
            </a:fld>
            <a:endParaRPr lang="en-US"/>
          </a:p>
        </p:txBody>
      </p:sp>
      <p:pic>
        <p:nvPicPr>
          <p:cNvPr id="6" name="Picture 5">
            <a:extLst>
              <a:ext uri="{FF2B5EF4-FFF2-40B4-BE49-F238E27FC236}">
                <a16:creationId xmlns:a16="http://schemas.microsoft.com/office/drawing/2014/main" id="{5CD7C1F5-635E-75AC-494D-945C5CBB5472}"/>
              </a:ext>
            </a:extLst>
          </p:cNvPr>
          <p:cNvPicPr>
            <a:picLocks noChangeAspect="1"/>
          </p:cNvPicPr>
          <p:nvPr/>
        </p:nvPicPr>
        <p:blipFill>
          <a:blip r:embed="rId2"/>
          <a:stretch>
            <a:fillRect/>
          </a:stretch>
        </p:blipFill>
        <p:spPr>
          <a:xfrm>
            <a:off x="628650" y="312376"/>
            <a:ext cx="3576981" cy="3892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1168B93E-F0CC-1DAD-7FEF-C426B4ABE33A}"/>
              </a:ext>
            </a:extLst>
          </p:cNvPr>
          <p:cNvPicPr>
            <a:picLocks noChangeAspect="1"/>
          </p:cNvPicPr>
          <p:nvPr/>
        </p:nvPicPr>
        <p:blipFill>
          <a:blip r:embed="rId3"/>
          <a:stretch>
            <a:fillRect/>
          </a:stretch>
        </p:blipFill>
        <p:spPr>
          <a:xfrm>
            <a:off x="4749800" y="319087"/>
            <a:ext cx="3576981" cy="3896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4A20519-3670-1CF8-408F-7074FFB1C518}"/>
              </a:ext>
            </a:extLst>
          </p:cNvPr>
          <p:cNvPicPr>
            <a:picLocks noChangeAspect="1"/>
          </p:cNvPicPr>
          <p:nvPr/>
        </p:nvPicPr>
        <p:blipFill>
          <a:blip r:embed="rId4"/>
          <a:stretch>
            <a:fillRect/>
          </a:stretch>
        </p:blipFill>
        <p:spPr>
          <a:xfrm>
            <a:off x="1348675" y="4479125"/>
            <a:ext cx="6399430" cy="1508351"/>
          </a:xfrm>
          <a:prstGeom prst="rect">
            <a:avLst/>
          </a:prstGeom>
          <a:ln w="38100">
            <a:solidFill>
              <a:schemeClr val="tx1"/>
            </a:solidFill>
          </a:ln>
        </p:spPr>
      </p:pic>
      <p:sp>
        <p:nvSpPr>
          <p:cNvPr id="9" name="TextBox 8">
            <a:extLst>
              <a:ext uri="{FF2B5EF4-FFF2-40B4-BE49-F238E27FC236}">
                <a16:creationId xmlns:a16="http://schemas.microsoft.com/office/drawing/2014/main" id="{D574CED6-CF25-2B37-B085-F59A8C135986}"/>
              </a:ext>
            </a:extLst>
          </p:cNvPr>
          <p:cNvSpPr txBox="1"/>
          <p:nvPr/>
        </p:nvSpPr>
        <p:spPr>
          <a:xfrm>
            <a:off x="458077" y="6170725"/>
            <a:ext cx="3109035" cy="253916"/>
          </a:xfrm>
          <a:prstGeom prst="rect">
            <a:avLst/>
          </a:prstGeom>
          <a:noFill/>
        </p:spPr>
        <p:txBody>
          <a:bodyPr wrap="square">
            <a:spAutoFit/>
          </a:bodyPr>
          <a:lstStyle/>
          <a:p>
            <a:r>
              <a:rPr lang="en-US" sz="1000"/>
              <a:t>https://vimeo.com/268054178</a:t>
            </a:r>
          </a:p>
        </p:txBody>
      </p:sp>
      <p:sp>
        <p:nvSpPr>
          <p:cNvPr id="11" name="TextBox 10">
            <a:extLst>
              <a:ext uri="{FF2B5EF4-FFF2-40B4-BE49-F238E27FC236}">
                <a16:creationId xmlns:a16="http://schemas.microsoft.com/office/drawing/2014/main" id="{329F8E6A-C879-4521-4902-157460308447}"/>
              </a:ext>
            </a:extLst>
          </p:cNvPr>
          <p:cNvSpPr txBox="1"/>
          <p:nvPr/>
        </p:nvSpPr>
        <p:spPr>
          <a:xfrm>
            <a:off x="4105274" y="6046144"/>
            <a:ext cx="4572000" cy="400110"/>
          </a:xfrm>
          <a:prstGeom prst="rect">
            <a:avLst/>
          </a:prstGeom>
          <a:noFill/>
        </p:spPr>
        <p:txBody>
          <a:bodyPr wrap="square">
            <a:spAutoFit/>
          </a:bodyPr>
          <a:lstStyle/>
          <a:p>
            <a:r>
              <a:rPr lang="en-US" sz="1000"/>
              <a:t>https://www1.nyc.gov/assets/doh/downloads/pdf/han/advisory/2018/advisory-7-k2.pdf </a:t>
            </a:r>
          </a:p>
        </p:txBody>
      </p:sp>
    </p:spTree>
    <p:extLst>
      <p:ext uri="{BB962C8B-B14F-4D97-AF65-F5344CB8AC3E}">
        <p14:creationId xmlns:p14="http://schemas.microsoft.com/office/powerpoint/2010/main" val="192232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217536"/>
            <a:ext cx="8500652" cy="1325563"/>
          </a:xfrm>
        </p:spPr>
        <p:txBody>
          <a:bodyPr/>
          <a:lstStyle/>
          <a:p>
            <a:r>
              <a:rPr lang="en-US"/>
              <a:t>Example 3: Synthetic Marijuana in the Midwest, 2018</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12</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970601"/>
            <a:ext cx="3850098"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Confirmed suspicion of wider problem</a:t>
            </a:r>
            <a:br>
              <a:rPr lang="en-US" b="1"/>
            </a:br>
            <a:endParaRPr lang="en-US" b="1"/>
          </a:p>
          <a:p>
            <a:pPr marL="0" indent="0">
              <a:buNone/>
            </a:pPr>
            <a:r>
              <a:rPr lang="en-US" b="1"/>
              <a:t>Alerted hospitals</a:t>
            </a:r>
            <a:br>
              <a:rPr lang="en-US" b="1"/>
            </a:br>
            <a:r>
              <a:rPr lang="en-US" b="1"/>
              <a:t> </a:t>
            </a:r>
          </a:p>
          <a:p>
            <a:pPr marL="0" indent="0">
              <a:buNone/>
            </a:pPr>
            <a:r>
              <a:rPr lang="en-US" b="1"/>
              <a:t>Developed more traditional reporting from sys information</a:t>
            </a:r>
            <a:br>
              <a:rPr lang="en-US" b="1"/>
            </a:br>
            <a:endParaRPr lang="en-US" b="1"/>
          </a:p>
          <a:p>
            <a:pPr marL="0" indent="0">
              <a:buNone/>
            </a:pPr>
            <a:r>
              <a:rPr lang="en-US" b="1" err="1"/>
              <a:t>ID’d</a:t>
            </a:r>
            <a:r>
              <a:rPr lang="en-US" b="1"/>
              <a:t> probable cases</a:t>
            </a:r>
          </a:p>
          <a:p>
            <a:pPr marL="0" indent="0">
              <a:buNone/>
            </a:pPr>
            <a:endParaRPr lang="en-US" b="1"/>
          </a:p>
          <a:p>
            <a:pPr marL="0" indent="0">
              <a:buNone/>
            </a:pPr>
            <a:r>
              <a:rPr lang="en-US" b="1"/>
              <a:t>Characterized who was at risk</a:t>
            </a:r>
          </a:p>
          <a:p>
            <a:pPr marL="0" indent="0">
              <a:buNone/>
            </a:pPr>
            <a:endParaRPr lang="en-US" b="1"/>
          </a:p>
          <a:p>
            <a:pPr marL="0" indent="0">
              <a:buNone/>
            </a:pPr>
            <a:r>
              <a:rPr lang="en-US" b="1"/>
              <a:t>Put out communications to community and partners</a:t>
            </a:r>
          </a:p>
          <a:p>
            <a:pPr marL="0" indent="0">
              <a:buNone/>
            </a:pPr>
            <a:endParaRPr lang="en-US" b="1"/>
          </a:p>
          <a:p>
            <a:pPr marL="0" indent="0">
              <a:buNone/>
            </a:pPr>
            <a:r>
              <a:rPr lang="en-US" b="1"/>
              <a:t>Took products off the shelves</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11" name="Graphic 10" descr="Checkmark with solid fill">
            <a:extLst>
              <a:ext uri="{FF2B5EF4-FFF2-40B4-BE49-F238E27FC236}">
                <a16:creationId xmlns:a16="http://schemas.microsoft.com/office/drawing/2014/main" id="{06AA3A7E-CD40-00F8-F8D9-B7A9F27541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4084621"/>
            <a:ext cx="914400" cy="914400"/>
          </a:xfrm>
          <a:prstGeom prst="rect">
            <a:avLst/>
          </a:prstGeom>
        </p:spPr>
      </p:pic>
      <p:pic>
        <p:nvPicPr>
          <p:cNvPr id="17" name="Graphic 16" descr="Checkmark with solid fill">
            <a:extLst>
              <a:ext uri="{FF2B5EF4-FFF2-40B4-BE49-F238E27FC236}">
                <a16:creationId xmlns:a16="http://schemas.microsoft.com/office/drawing/2014/main" id="{7A3F77CC-D24D-BF21-30A2-DD5649C5A5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2134202"/>
            <a:ext cx="914400" cy="914400"/>
          </a:xfrm>
          <a:prstGeom prst="rect">
            <a:avLst/>
          </a:prstGeom>
        </p:spPr>
      </p:pic>
      <p:pic>
        <p:nvPicPr>
          <p:cNvPr id="9" name="Graphic 8" descr="Checkmark with solid fill">
            <a:extLst>
              <a:ext uri="{FF2B5EF4-FFF2-40B4-BE49-F238E27FC236}">
                <a16:creationId xmlns:a16="http://schemas.microsoft.com/office/drawing/2014/main" id="{C4F19F25-4E74-4771-D9C9-3BA70FB92F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4755572"/>
            <a:ext cx="914400" cy="914400"/>
          </a:xfrm>
          <a:prstGeom prst="rect">
            <a:avLst/>
          </a:prstGeom>
        </p:spPr>
      </p:pic>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1618472"/>
            <a:ext cx="914400" cy="914400"/>
          </a:xfrm>
          <a:prstGeom prst="rect">
            <a:avLst/>
          </a:prstGeom>
        </p:spPr>
      </p:pic>
      <p:pic>
        <p:nvPicPr>
          <p:cNvPr id="3" name="Graphic 2" descr="Checkmark with solid fill">
            <a:extLst>
              <a:ext uri="{FF2B5EF4-FFF2-40B4-BE49-F238E27FC236}">
                <a16:creationId xmlns:a16="http://schemas.microsoft.com/office/drawing/2014/main" id="{63EDB686-2B6E-0645-6019-DBB3C1F953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2767466"/>
            <a:ext cx="914400" cy="914400"/>
          </a:xfrm>
          <a:prstGeom prst="rect">
            <a:avLst/>
          </a:prstGeom>
        </p:spPr>
      </p:pic>
      <p:pic>
        <p:nvPicPr>
          <p:cNvPr id="4" name="Graphic 3" descr="Checkmark with solid fill">
            <a:extLst>
              <a:ext uri="{FF2B5EF4-FFF2-40B4-BE49-F238E27FC236}">
                <a16:creationId xmlns:a16="http://schemas.microsoft.com/office/drawing/2014/main" id="{D73632CE-D59A-9E57-0FD2-AC84E81A1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3438417"/>
            <a:ext cx="914400" cy="914400"/>
          </a:xfrm>
          <a:prstGeom prst="rect">
            <a:avLst/>
          </a:prstGeom>
        </p:spPr>
      </p:pic>
      <p:pic>
        <p:nvPicPr>
          <p:cNvPr id="6" name="Graphic 5" descr="Checkmark with solid fill">
            <a:extLst>
              <a:ext uri="{FF2B5EF4-FFF2-40B4-BE49-F238E27FC236}">
                <a16:creationId xmlns:a16="http://schemas.microsoft.com/office/drawing/2014/main" id="{6317C1FB-E897-9A61-AECE-8DBCC157E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5508808"/>
            <a:ext cx="914400" cy="914400"/>
          </a:xfrm>
          <a:prstGeom prst="rect">
            <a:avLst/>
          </a:prstGeom>
        </p:spPr>
      </p:pic>
    </p:spTree>
    <p:extLst>
      <p:ext uri="{BB962C8B-B14F-4D97-AF65-F5344CB8AC3E}">
        <p14:creationId xmlns:p14="http://schemas.microsoft.com/office/powerpoint/2010/main" val="2728629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p:txBody>
          <a:bodyPr/>
          <a:lstStyle/>
          <a:p>
            <a:r>
              <a:rPr lang="en-US"/>
              <a:t>Example 4: COVID</a:t>
            </a:r>
          </a:p>
        </p:txBody>
      </p:sp>
      <p:sp>
        <p:nvSpPr>
          <p:cNvPr id="3" name="Content Placeholder 2">
            <a:extLst>
              <a:ext uri="{FF2B5EF4-FFF2-40B4-BE49-F238E27FC236}">
                <a16:creationId xmlns:a16="http://schemas.microsoft.com/office/drawing/2014/main" id="{75BEBA92-720A-39F8-F0B3-C325B9515D27}"/>
              </a:ext>
            </a:extLst>
          </p:cNvPr>
          <p:cNvSpPr>
            <a:spLocks noGrp="1"/>
          </p:cNvSpPr>
          <p:nvPr>
            <p:ph idx="1"/>
          </p:nvPr>
        </p:nvSpPr>
        <p:spPr/>
        <p:txBody>
          <a:bodyPr>
            <a:normAutofit/>
          </a:bodyPr>
          <a:lstStyle/>
          <a:p>
            <a:endParaRPr lang="en-US" sz="2800" b="1">
              <a:solidFill>
                <a:schemeClr val="accent5"/>
              </a:solidFill>
            </a:endParaRPr>
          </a:p>
          <a:p>
            <a:endParaRPr lang="en-US" sz="2800" b="1">
              <a:solidFill>
                <a:schemeClr val="accent5"/>
              </a:solidFill>
            </a:endParaRPr>
          </a:p>
          <a:p>
            <a:endParaRPr lang="en-US" sz="2800" b="1">
              <a:solidFill>
                <a:schemeClr val="accent5"/>
              </a:solidFill>
            </a:endParaRPr>
          </a:p>
          <a:p>
            <a:pPr marL="0" indent="0">
              <a:buNone/>
            </a:pPr>
            <a:endParaRPr lang="en-US" sz="2800" b="1">
              <a:solidFill>
                <a:schemeClr val="accent5"/>
              </a:solidFill>
            </a:endParaRPr>
          </a:p>
          <a:p>
            <a:pPr marL="0" indent="0">
              <a:buNone/>
            </a:pPr>
            <a:endParaRPr lang="en-US" b="1">
              <a:solidFill>
                <a:schemeClr val="accent5"/>
              </a:solidFill>
            </a:endParaRPr>
          </a:p>
          <a:p>
            <a:endParaRPr lang="en-US"/>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13</a:t>
            </a:fld>
            <a:endParaRPr lang="en-US"/>
          </a:p>
        </p:txBody>
      </p:sp>
      <p:pic>
        <p:nvPicPr>
          <p:cNvPr id="9" name="Picture 8">
            <a:extLst>
              <a:ext uri="{FF2B5EF4-FFF2-40B4-BE49-F238E27FC236}">
                <a16:creationId xmlns:a16="http://schemas.microsoft.com/office/drawing/2014/main" id="{1E73BB3B-B258-CA23-7BA7-074D20A07210}"/>
              </a:ext>
            </a:extLst>
          </p:cNvPr>
          <p:cNvPicPr>
            <a:picLocks noChangeAspect="1"/>
          </p:cNvPicPr>
          <p:nvPr/>
        </p:nvPicPr>
        <p:blipFill>
          <a:blip r:embed="rId3"/>
          <a:stretch>
            <a:fillRect/>
          </a:stretch>
        </p:blipFill>
        <p:spPr>
          <a:xfrm>
            <a:off x="95250" y="1802414"/>
            <a:ext cx="8963690" cy="3820332"/>
          </a:xfrm>
          <a:prstGeom prst="rect">
            <a:avLst/>
          </a:prstGeom>
        </p:spPr>
      </p:pic>
      <p:sp>
        <p:nvSpPr>
          <p:cNvPr id="7" name="Arrow: Right 6">
            <a:extLst>
              <a:ext uri="{FF2B5EF4-FFF2-40B4-BE49-F238E27FC236}">
                <a16:creationId xmlns:a16="http://schemas.microsoft.com/office/drawing/2014/main" id="{62E9D296-E814-5D25-CE24-F8E89DBA0EAE}"/>
              </a:ext>
            </a:extLst>
          </p:cNvPr>
          <p:cNvSpPr/>
          <p:nvPr/>
        </p:nvSpPr>
        <p:spPr>
          <a:xfrm rot="18677362">
            <a:off x="2389201" y="5285763"/>
            <a:ext cx="1146658" cy="2345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6FD037-5E0E-1FD8-18D5-C2A30AC8D376}"/>
              </a:ext>
            </a:extLst>
          </p:cNvPr>
          <p:cNvSpPr txBox="1"/>
          <p:nvPr/>
        </p:nvSpPr>
        <p:spPr>
          <a:xfrm>
            <a:off x="628649" y="5715298"/>
            <a:ext cx="2097617" cy="923330"/>
          </a:xfrm>
          <a:prstGeom prst="rect">
            <a:avLst/>
          </a:prstGeom>
          <a:solidFill>
            <a:srgbClr val="FF0000"/>
          </a:solidFill>
        </p:spPr>
        <p:txBody>
          <a:bodyPr wrap="square" rtlCol="0">
            <a:spAutoFit/>
          </a:bodyPr>
          <a:lstStyle/>
          <a:p>
            <a:pPr algn="ctr"/>
            <a:r>
              <a:rPr lang="en-US">
                <a:solidFill>
                  <a:schemeClr val="bg1"/>
                </a:solidFill>
              </a:rPr>
              <a:t>Beginning of the pandemic - tests not widely available </a:t>
            </a:r>
          </a:p>
        </p:txBody>
      </p:sp>
      <p:sp>
        <p:nvSpPr>
          <p:cNvPr id="10" name="Arrow: Right 9">
            <a:extLst>
              <a:ext uri="{FF2B5EF4-FFF2-40B4-BE49-F238E27FC236}">
                <a16:creationId xmlns:a16="http://schemas.microsoft.com/office/drawing/2014/main" id="{1D24D034-7657-2602-515A-92AE80D7C52A}"/>
              </a:ext>
            </a:extLst>
          </p:cNvPr>
          <p:cNvSpPr/>
          <p:nvPr/>
        </p:nvSpPr>
        <p:spPr>
          <a:xfrm rot="6255915">
            <a:off x="5909937" y="2259019"/>
            <a:ext cx="1503195" cy="245303"/>
          </a:xfrm>
          <a:prstGeom prst="rightArrow">
            <a:avLst>
              <a:gd name="adj1" fmla="val 68532"/>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EAE32C-734A-0262-A408-42EE1B8E8FA4}"/>
              </a:ext>
            </a:extLst>
          </p:cNvPr>
          <p:cNvSpPr txBox="1"/>
          <p:nvPr/>
        </p:nvSpPr>
        <p:spPr>
          <a:xfrm>
            <a:off x="5534358" y="365126"/>
            <a:ext cx="3552825" cy="1323439"/>
          </a:xfrm>
          <a:prstGeom prst="rect">
            <a:avLst/>
          </a:prstGeom>
          <a:solidFill>
            <a:srgbClr val="FF0000"/>
          </a:solidFill>
        </p:spPr>
        <p:txBody>
          <a:bodyPr wrap="square" rtlCol="0">
            <a:spAutoFit/>
          </a:bodyPr>
          <a:lstStyle/>
          <a:p>
            <a:pPr algn="ctr"/>
            <a:r>
              <a:rPr lang="en-US" sz="1600">
                <a:solidFill>
                  <a:schemeClr val="bg1"/>
                </a:solidFill>
              </a:rPr>
              <a:t>Epis used an overlay of symptom-based queries (difficulty breathing, loss of taste and smell, etc.) with Flu ICD codes.  </a:t>
            </a:r>
          </a:p>
          <a:p>
            <a:pPr algn="ctr"/>
            <a:r>
              <a:rPr lang="en-US" sz="1600">
                <a:solidFill>
                  <a:schemeClr val="bg1"/>
                </a:solidFill>
              </a:rPr>
              <a:t>When flu dx decreased, but symptoms stayed – it was likely COVID</a:t>
            </a:r>
          </a:p>
        </p:txBody>
      </p:sp>
      <p:sp>
        <p:nvSpPr>
          <p:cNvPr id="11" name="TextBox 10">
            <a:extLst>
              <a:ext uri="{FF2B5EF4-FFF2-40B4-BE49-F238E27FC236}">
                <a16:creationId xmlns:a16="http://schemas.microsoft.com/office/drawing/2014/main" id="{0ADA0492-0240-8F14-ACEF-779BB209D611}"/>
              </a:ext>
            </a:extLst>
          </p:cNvPr>
          <p:cNvSpPr txBox="1"/>
          <p:nvPr/>
        </p:nvSpPr>
        <p:spPr>
          <a:xfrm>
            <a:off x="314326" y="6638628"/>
            <a:ext cx="3328512" cy="253916"/>
          </a:xfrm>
          <a:prstGeom prst="rect">
            <a:avLst/>
          </a:prstGeom>
          <a:noFill/>
        </p:spPr>
        <p:txBody>
          <a:bodyPr wrap="square">
            <a:spAutoFit/>
          </a:bodyPr>
          <a:lstStyle/>
          <a:p>
            <a:r>
              <a:rPr lang="en-US" sz="1050"/>
              <a:t>https://vimeo.com/410751579</a:t>
            </a:r>
          </a:p>
        </p:txBody>
      </p:sp>
    </p:spTree>
    <p:extLst>
      <p:ext uri="{BB962C8B-B14F-4D97-AF65-F5344CB8AC3E}">
        <p14:creationId xmlns:p14="http://schemas.microsoft.com/office/powerpoint/2010/main" val="396918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217536"/>
            <a:ext cx="8500652" cy="1325563"/>
          </a:xfrm>
        </p:spPr>
        <p:txBody>
          <a:bodyPr/>
          <a:lstStyle/>
          <a:p>
            <a:r>
              <a:rPr lang="en-US"/>
              <a:t>Example 4: COVID</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14</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970601"/>
            <a:ext cx="385009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With little to no other data available, Creatively used information that was available to develop deeper understanding</a:t>
            </a:r>
            <a:br>
              <a:rPr lang="en-US" b="1"/>
            </a:br>
            <a:r>
              <a:rPr lang="en-US" b="1"/>
              <a:t> </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0347" y="2514600"/>
            <a:ext cx="914400" cy="914400"/>
          </a:xfrm>
          <a:prstGeom prst="rect">
            <a:avLst/>
          </a:prstGeom>
        </p:spPr>
      </p:pic>
    </p:spTree>
    <p:extLst>
      <p:ext uri="{BB962C8B-B14F-4D97-AF65-F5344CB8AC3E}">
        <p14:creationId xmlns:p14="http://schemas.microsoft.com/office/powerpoint/2010/main" val="122232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p:txBody>
          <a:bodyPr/>
          <a:lstStyle/>
          <a:p>
            <a:r>
              <a:rPr lang="en-US"/>
              <a:t>Example 4: COVID</a:t>
            </a:r>
          </a:p>
        </p:txBody>
      </p:sp>
      <p:sp>
        <p:nvSpPr>
          <p:cNvPr id="3" name="Content Placeholder 2">
            <a:extLst>
              <a:ext uri="{FF2B5EF4-FFF2-40B4-BE49-F238E27FC236}">
                <a16:creationId xmlns:a16="http://schemas.microsoft.com/office/drawing/2014/main" id="{75BEBA92-720A-39F8-F0B3-C325B9515D27}"/>
              </a:ext>
            </a:extLst>
          </p:cNvPr>
          <p:cNvSpPr>
            <a:spLocks noGrp="1"/>
          </p:cNvSpPr>
          <p:nvPr>
            <p:ph idx="1"/>
          </p:nvPr>
        </p:nvSpPr>
        <p:spPr/>
        <p:txBody>
          <a:bodyPr>
            <a:normAutofit/>
          </a:bodyPr>
          <a:lstStyle/>
          <a:p>
            <a:endParaRPr lang="en-US" sz="2800" b="1">
              <a:solidFill>
                <a:schemeClr val="accent5"/>
              </a:solidFill>
            </a:endParaRPr>
          </a:p>
          <a:p>
            <a:endParaRPr lang="en-US" sz="2800" b="1">
              <a:solidFill>
                <a:schemeClr val="accent5"/>
              </a:solidFill>
            </a:endParaRPr>
          </a:p>
          <a:p>
            <a:endParaRPr lang="en-US" sz="2800" b="1">
              <a:solidFill>
                <a:schemeClr val="accent5"/>
              </a:solidFill>
            </a:endParaRPr>
          </a:p>
          <a:p>
            <a:pPr marL="0" indent="0">
              <a:buNone/>
            </a:pPr>
            <a:endParaRPr lang="en-US" sz="2800" b="1">
              <a:solidFill>
                <a:schemeClr val="accent5"/>
              </a:solidFill>
            </a:endParaRPr>
          </a:p>
          <a:p>
            <a:pPr marL="0" indent="0">
              <a:buNone/>
            </a:pPr>
            <a:endParaRPr lang="en-US" b="1">
              <a:solidFill>
                <a:schemeClr val="accent5"/>
              </a:solidFill>
            </a:endParaRPr>
          </a:p>
          <a:p>
            <a:endParaRPr lang="en-US"/>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15</a:t>
            </a:fld>
            <a:endParaRPr lang="en-US"/>
          </a:p>
        </p:txBody>
      </p:sp>
      <p:sp>
        <p:nvSpPr>
          <p:cNvPr id="6" name="Content Placeholder 2">
            <a:extLst>
              <a:ext uri="{FF2B5EF4-FFF2-40B4-BE49-F238E27FC236}">
                <a16:creationId xmlns:a16="http://schemas.microsoft.com/office/drawing/2014/main" id="{B1B59811-421E-788C-4F91-C5091848474C}"/>
              </a:ext>
            </a:extLst>
          </p:cNvPr>
          <p:cNvSpPr txBox="1">
            <a:spLocks/>
          </p:cNvSpPr>
          <p:nvPr/>
        </p:nvSpPr>
        <p:spPr>
          <a:xfrm>
            <a:off x="628650" y="1321991"/>
            <a:ext cx="8515350" cy="1747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chemeClr val="accent5"/>
                </a:solidFill>
              </a:rPr>
              <a:t>In subsequent surges, were trying to inform severity, opening society, and mask rules.  NSSP staff were able to show changes in severity of language in Chief Complaints using near real time data along with historical data.  Confirming anecdotal thoughts about the changing severity.</a:t>
            </a:r>
          </a:p>
          <a:p>
            <a:pPr marL="0" indent="0">
              <a:buFont typeface="Arial" panose="020B0604020202020204" pitchFamily="34" charset="0"/>
              <a:buNone/>
            </a:pPr>
            <a:endParaRPr lang="en-US" sz="2200" b="1">
              <a:solidFill>
                <a:schemeClr val="accent5"/>
              </a:solidFill>
            </a:endParaRPr>
          </a:p>
          <a:p>
            <a:pPr marL="0" indent="0">
              <a:buFont typeface="Arial" panose="020B0604020202020204" pitchFamily="34" charset="0"/>
              <a:buNone/>
            </a:pPr>
            <a:endParaRPr lang="en-US" sz="2200" b="1">
              <a:solidFill>
                <a:schemeClr val="accent5"/>
              </a:solidFill>
            </a:endParaRPr>
          </a:p>
          <a:p>
            <a:endParaRPr lang="en-US" sz="2200"/>
          </a:p>
        </p:txBody>
      </p:sp>
      <p:pic>
        <p:nvPicPr>
          <p:cNvPr id="7" name="Picture 6" descr="Chart, bar chart&#10;&#10;Description automatically generated">
            <a:extLst>
              <a:ext uri="{FF2B5EF4-FFF2-40B4-BE49-F238E27FC236}">
                <a16:creationId xmlns:a16="http://schemas.microsoft.com/office/drawing/2014/main" id="{015D1976-DE30-5549-671D-2C473AF29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03" y="2902744"/>
            <a:ext cx="7227993" cy="3274219"/>
          </a:xfrm>
          <a:prstGeom prst="rect">
            <a:avLst/>
          </a:prstGeom>
        </p:spPr>
      </p:pic>
      <p:sp>
        <p:nvSpPr>
          <p:cNvPr id="9" name="TextBox 8">
            <a:extLst>
              <a:ext uri="{FF2B5EF4-FFF2-40B4-BE49-F238E27FC236}">
                <a16:creationId xmlns:a16="http://schemas.microsoft.com/office/drawing/2014/main" id="{B19261B0-A8FD-2D61-ED85-C57456C543B4}"/>
              </a:ext>
            </a:extLst>
          </p:cNvPr>
          <p:cNvSpPr txBox="1"/>
          <p:nvPr/>
        </p:nvSpPr>
        <p:spPr>
          <a:xfrm>
            <a:off x="314325" y="6226217"/>
            <a:ext cx="4572000" cy="253916"/>
          </a:xfrm>
          <a:prstGeom prst="rect">
            <a:avLst/>
          </a:prstGeom>
          <a:noFill/>
        </p:spPr>
        <p:txBody>
          <a:bodyPr wrap="square">
            <a:spAutoFit/>
          </a:bodyPr>
          <a:lstStyle/>
          <a:p>
            <a:r>
              <a:rPr lang="en-US" sz="1050"/>
              <a:t>https://vimeo.com/681405538</a:t>
            </a:r>
          </a:p>
        </p:txBody>
      </p:sp>
    </p:spTree>
    <p:extLst>
      <p:ext uri="{BB962C8B-B14F-4D97-AF65-F5344CB8AC3E}">
        <p14:creationId xmlns:p14="http://schemas.microsoft.com/office/powerpoint/2010/main" val="1256771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217536"/>
            <a:ext cx="8500652" cy="1325563"/>
          </a:xfrm>
        </p:spPr>
        <p:txBody>
          <a:bodyPr/>
          <a:lstStyle/>
          <a:p>
            <a:r>
              <a:rPr lang="en-US"/>
              <a:t>Example 4: COVID</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16</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970601"/>
            <a:ext cx="385009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Applied novel analysis techniques</a:t>
            </a:r>
            <a:br>
              <a:rPr lang="en-US" b="1"/>
            </a:br>
            <a:endParaRPr lang="en-US" b="1"/>
          </a:p>
          <a:p>
            <a:pPr marL="0" indent="0">
              <a:buNone/>
            </a:pPr>
            <a:r>
              <a:rPr lang="en-US" b="1"/>
              <a:t>Used flexible text to better understand characteristics</a:t>
            </a:r>
            <a:br>
              <a:rPr lang="en-US" b="1"/>
            </a:br>
            <a:r>
              <a:rPr lang="en-US" b="1"/>
              <a:t> </a:t>
            </a:r>
          </a:p>
          <a:p>
            <a:pPr marL="0" indent="0">
              <a:buNone/>
            </a:pPr>
            <a:r>
              <a:rPr lang="en-US" b="1"/>
              <a:t>Informed understanding of severity – implications for policies</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1618472"/>
            <a:ext cx="914400" cy="914400"/>
          </a:xfrm>
          <a:prstGeom prst="rect">
            <a:avLst/>
          </a:prstGeom>
        </p:spPr>
      </p:pic>
      <p:pic>
        <p:nvPicPr>
          <p:cNvPr id="4" name="Graphic 3" descr="Checkmark with solid fill">
            <a:extLst>
              <a:ext uri="{FF2B5EF4-FFF2-40B4-BE49-F238E27FC236}">
                <a16:creationId xmlns:a16="http://schemas.microsoft.com/office/drawing/2014/main" id="{D73632CE-D59A-9E57-0FD2-AC84E81A1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3317283"/>
            <a:ext cx="914400" cy="914400"/>
          </a:xfrm>
          <a:prstGeom prst="rect">
            <a:avLst/>
          </a:prstGeom>
        </p:spPr>
      </p:pic>
      <p:pic>
        <p:nvPicPr>
          <p:cNvPr id="6" name="Graphic 5" descr="Checkmark with solid fill">
            <a:extLst>
              <a:ext uri="{FF2B5EF4-FFF2-40B4-BE49-F238E27FC236}">
                <a16:creationId xmlns:a16="http://schemas.microsoft.com/office/drawing/2014/main" id="{6317C1FB-E897-9A61-AECE-8DBCC157E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5055525"/>
            <a:ext cx="914400" cy="914400"/>
          </a:xfrm>
          <a:prstGeom prst="rect">
            <a:avLst/>
          </a:prstGeom>
        </p:spPr>
      </p:pic>
    </p:spTree>
    <p:extLst>
      <p:ext uri="{BB962C8B-B14F-4D97-AF65-F5344CB8AC3E}">
        <p14:creationId xmlns:p14="http://schemas.microsoft.com/office/powerpoint/2010/main" val="3264199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235131" y="304166"/>
            <a:ext cx="8280219" cy="1325563"/>
          </a:xfrm>
        </p:spPr>
        <p:txBody>
          <a:bodyPr>
            <a:normAutofit fontScale="90000"/>
          </a:bodyPr>
          <a:lstStyle/>
          <a:p>
            <a:r>
              <a:rPr lang="en-US"/>
              <a:t>Example 5: </a:t>
            </a:r>
            <a:r>
              <a:rPr lang="en-US" b="1">
                <a:solidFill>
                  <a:srgbClr val="0D0D0D"/>
                </a:solidFill>
                <a:latin typeface="Gotham HTF"/>
              </a:rPr>
              <a:t>E</a:t>
            </a:r>
            <a:r>
              <a:rPr lang="en-US" i="0">
                <a:solidFill>
                  <a:srgbClr val="0D0D0D"/>
                </a:solidFill>
                <a:effectLst/>
                <a:latin typeface="Gotham HTF"/>
              </a:rPr>
              <a:t>-cigarette/</a:t>
            </a:r>
            <a:r>
              <a:rPr lang="en-US" b="1" i="0">
                <a:solidFill>
                  <a:srgbClr val="0D0D0D"/>
                </a:solidFill>
                <a:effectLst/>
                <a:latin typeface="Gotham HTF"/>
              </a:rPr>
              <a:t>V</a:t>
            </a:r>
            <a:r>
              <a:rPr lang="en-US" i="0">
                <a:solidFill>
                  <a:srgbClr val="0D0D0D"/>
                </a:solidFill>
                <a:effectLst/>
                <a:latin typeface="Gotham HTF"/>
              </a:rPr>
              <a:t>aping, product use </a:t>
            </a:r>
            <a:r>
              <a:rPr lang="en-US" b="1" i="0" u="sng">
                <a:solidFill>
                  <a:srgbClr val="0D0D0D"/>
                </a:solidFill>
                <a:effectLst/>
                <a:latin typeface="Gotham HTF"/>
              </a:rPr>
              <a:t>A</a:t>
            </a:r>
            <a:r>
              <a:rPr lang="en-US" i="0">
                <a:solidFill>
                  <a:srgbClr val="0D0D0D"/>
                </a:solidFill>
                <a:effectLst/>
                <a:latin typeface="Gotham HTF"/>
              </a:rPr>
              <a:t>ssociated </a:t>
            </a:r>
            <a:r>
              <a:rPr lang="en-US" b="1" u="sng">
                <a:solidFill>
                  <a:srgbClr val="0D0D0D"/>
                </a:solidFill>
                <a:latin typeface="Gotham HTF"/>
              </a:rPr>
              <a:t>L</a:t>
            </a:r>
            <a:r>
              <a:rPr lang="en-US" i="0">
                <a:solidFill>
                  <a:srgbClr val="0D0D0D"/>
                </a:solidFill>
                <a:effectLst/>
                <a:latin typeface="Gotham HTF"/>
              </a:rPr>
              <a:t>ung </a:t>
            </a:r>
            <a:r>
              <a:rPr lang="en-US" b="1" u="sng">
                <a:solidFill>
                  <a:srgbClr val="0D0D0D"/>
                </a:solidFill>
                <a:latin typeface="Gotham HTF"/>
              </a:rPr>
              <a:t>I</a:t>
            </a:r>
            <a:r>
              <a:rPr lang="en-US" i="0">
                <a:solidFill>
                  <a:srgbClr val="0D0D0D"/>
                </a:solidFill>
                <a:effectLst/>
                <a:latin typeface="Gotham HTF"/>
              </a:rPr>
              <a:t>njury - </a:t>
            </a:r>
            <a:r>
              <a:rPr lang="en-US" b="1" i="0">
                <a:solidFill>
                  <a:srgbClr val="0D0D0D"/>
                </a:solidFill>
                <a:effectLst/>
                <a:latin typeface="Gotham HTF"/>
              </a:rPr>
              <a:t>EVALI</a:t>
            </a:r>
            <a:endParaRPr lang="en-US" b="1"/>
          </a:p>
        </p:txBody>
      </p:sp>
      <p:sp>
        <p:nvSpPr>
          <p:cNvPr id="3" name="Content Placeholder 2">
            <a:extLst>
              <a:ext uri="{FF2B5EF4-FFF2-40B4-BE49-F238E27FC236}">
                <a16:creationId xmlns:a16="http://schemas.microsoft.com/office/drawing/2014/main" id="{75BEBA92-720A-39F8-F0B3-C325B9515D27}"/>
              </a:ext>
            </a:extLst>
          </p:cNvPr>
          <p:cNvSpPr>
            <a:spLocks noGrp="1"/>
          </p:cNvSpPr>
          <p:nvPr>
            <p:ph idx="1"/>
          </p:nvPr>
        </p:nvSpPr>
        <p:spPr>
          <a:xfrm>
            <a:off x="628650" y="2147777"/>
            <a:ext cx="7886700" cy="4029186"/>
          </a:xfrm>
        </p:spPr>
        <p:txBody>
          <a:bodyPr>
            <a:normAutofit/>
          </a:bodyPr>
          <a:lstStyle/>
          <a:p>
            <a:pPr marL="0" indent="0">
              <a:buNone/>
            </a:pPr>
            <a:endParaRPr lang="en-US" sz="2800" b="1">
              <a:solidFill>
                <a:schemeClr val="accent5"/>
              </a:solidFill>
            </a:endParaRPr>
          </a:p>
          <a:p>
            <a:endParaRPr lang="en-US" sz="2800" b="1">
              <a:solidFill>
                <a:schemeClr val="accent5"/>
              </a:solidFill>
            </a:endParaRPr>
          </a:p>
          <a:p>
            <a:pPr marL="0" indent="0">
              <a:buNone/>
            </a:pPr>
            <a:endParaRPr lang="en-US" sz="2800" b="1">
              <a:solidFill>
                <a:schemeClr val="accent5"/>
              </a:solidFill>
            </a:endParaRPr>
          </a:p>
          <a:p>
            <a:pPr marL="0" indent="0">
              <a:buNone/>
            </a:pPr>
            <a:endParaRPr lang="en-US" b="1">
              <a:solidFill>
                <a:schemeClr val="accent5"/>
              </a:solidFill>
            </a:endParaRPr>
          </a:p>
          <a:p>
            <a:endParaRPr lang="en-US"/>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17</a:t>
            </a:fld>
            <a:endParaRPr lang="en-US"/>
          </a:p>
        </p:txBody>
      </p:sp>
      <p:graphicFrame>
        <p:nvGraphicFramePr>
          <p:cNvPr id="7" name="Diagram 6">
            <a:extLst>
              <a:ext uri="{FF2B5EF4-FFF2-40B4-BE49-F238E27FC236}">
                <a16:creationId xmlns:a16="http://schemas.microsoft.com/office/drawing/2014/main" id="{D5608AB8-6EB7-C75A-8345-AB95FEF42886}"/>
              </a:ext>
            </a:extLst>
          </p:cNvPr>
          <p:cNvGraphicFramePr/>
          <p:nvPr>
            <p:extLst>
              <p:ext uri="{D42A27DB-BD31-4B8C-83A1-F6EECF244321}">
                <p14:modId xmlns:p14="http://schemas.microsoft.com/office/powerpoint/2010/main" val="2464169059"/>
              </p:ext>
            </p:extLst>
          </p:nvPr>
        </p:nvGraphicFramePr>
        <p:xfrm>
          <a:off x="336885" y="1715912"/>
          <a:ext cx="8406550" cy="414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720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431800" y="75518"/>
            <a:ext cx="7886700" cy="1325563"/>
          </a:xfrm>
        </p:spPr>
        <p:txBody>
          <a:bodyPr/>
          <a:lstStyle/>
          <a:p>
            <a:r>
              <a:rPr lang="en-US"/>
              <a:t>Example 5: EVALI</a:t>
            </a:r>
          </a:p>
        </p:txBody>
      </p:sp>
      <p:sp>
        <p:nvSpPr>
          <p:cNvPr id="3" name="Content Placeholder 2">
            <a:extLst>
              <a:ext uri="{FF2B5EF4-FFF2-40B4-BE49-F238E27FC236}">
                <a16:creationId xmlns:a16="http://schemas.microsoft.com/office/drawing/2014/main" id="{75BEBA92-720A-39F8-F0B3-C325B9515D27}"/>
              </a:ext>
            </a:extLst>
          </p:cNvPr>
          <p:cNvSpPr>
            <a:spLocks noGrp="1"/>
          </p:cNvSpPr>
          <p:nvPr>
            <p:ph idx="1"/>
          </p:nvPr>
        </p:nvSpPr>
        <p:spPr/>
        <p:txBody>
          <a:bodyPr>
            <a:normAutofit/>
          </a:bodyPr>
          <a:lstStyle/>
          <a:p>
            <a:endParaRPr lang="en-US" sz="2800" b="1">
              <a:solidFill>
                <a:schemeClr val="accent5"/>
              </a:solidFill>
            </a:endParaRPr>
          </a:p>
          <a:p>
            <a:pPr marL="0" indent="0">
              <a:buNone/>
            </a:pPr>
            <a:endParaRPr lang="en-US" sz="2800" b="1">
              <a:solidFill>
                <a:schemeClr val="accent5"/>
              </a:solidFill>
            </a:endParaRPr>
          </a:p>
          <a:p>
            <a:pPr marL="0" indent="0">
              <a:buNone/>
            </a:pPr>
            <a:endParaRPr lang="en-US" b="1">
              <a:solidFill>
                <a:schemeClr val="accent5"/>
              </a:solidFill>
            </a:endParaRPr>
          </a:p>
          <a:p>
            <a:endParaRPr lang="en-US"/>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18</a:t>
            </a:fld>
            <a:endParaRPr lang="en-US"/>
          </a:p>
        </p:txBody>
      </p:sp>
      <p:pic>
        <p:nvPicPr>
          <p:cNvPr id="9" name="Picture 8">
            <a:extLst>
              <a:ext uri="{FF2B5EF4-FFF2-40B4-BE49-F238E27FC236}">
                <a16:creationId xmlns:a16="http://schemas.microsoft.com/office/drawing/2014/main" id="{0AC427DF-5E8C-1F33-F259-785D2073E796}"/>
              </a:ext>
            </a:extLst>
          </p:cNvPr>
          <p:cNvPicPr>
            <a:picLocks noChangeAspect="1"/>
          </p:cNvPicPr>
          <p:nvPr/>
        </p:nvPicPr>
        <p:blipFill>
          <a:blip r:embed="rId2"/>
          <a:stretch>
            <a:fillRect/>
          </a:stretch>
        </p:blipFill>
        <p:spPr>
          <a:xfrm>
            <a:off x="3828050" y="3429000"/>
            <a:ext cx="5012813" cy="2845658"/>
          </a:xfrm>
          <a:prstGeom prst="rect">
            <a:avLst/>
          </a:prstGeom>
        </p:spPr>
      </p:pic>
      <p:pic>
        <p:nvPicPr>
          <p:cNvPr id="7" name="Picture 6">
            <a:extLst>
              <a:ext uri="{FF2B5EF4-FFF2-40B4-BE49-F238E27FC236}">
                <a16:creationId xmlns:a16="http://schemas.microsoft.com/office/drawing/2014/main" id="{E6BA92AD-392F-324B-A6A9-3689A099A6F1}"/>
              </a:ext>
            </a:extLst>
          </p:cNvPr>
          <p:cNvPicPr>
            <a:picLocks noChangeAspect="1"/>
          </p:cNvPicPr>
          <p:nvPr/>
        </p:nvPicPr>
        <p:blipFill>
          <a:blip r:embed="rId3"/>
          <a:stretch>
            <a:fillRect/>
          </a:stretch>
        </p:blipFill>
        <p:spPr>
          <a:xfrm>
            <a:off x="303137" y="1334681"/>
            <a:ext cx="5012813" cy="2732422"/>
          </a:xfrm>
          <a:prstGeom prst="rect">
            <a:avLst/>
          </a:prstGeom>
        </p:spPr>
      </p:pic>
      <p:sp>
        <p:nvSpPr>
          <p:cNvPr id="6" name="TextBox 5">
            <a:extLst>
              <a:ext uri="{FF2B5EF4-FFF2-40B4-BE49-F238E27FC236}">
                <a16:creationId xmlns:a16="http://schemas.microsoft.com/office/drawing/2014/main" id="{82F8D187-5C85-13BF-645A-59B4414E1065}"/>
              </a:ext>
            </a:extLst>
          </p:cNvPr>
          <p:cNvSpPr txBox="1"/>
          <p:nvPr/>
        </p:nvSpPr>
        <p:spPr>
          <a:xfrm>
            <a:off x="303137" y="6226217"/>
            <a:ext cx="3310522" cy="253916"/>
          </a:xfrm>
          <a:prstGeom prst="rect">
            <a:avLst/>
          </a:prstGeom>
          <a:noFill/>
        </p:spPr>
        <p:txBody>
          <a:bodyPr wrap="none" rtlCol="0">
            <a:spAutoFit/>
          </a:bodyPr>
          <a:lstStyle/>
          <a:p>
            <a:r>
              <a:rPr lang="en-US" sz="1050"/>
              <a:t>https://www.nejm.org/doi/full/10.1056/NEJMsr1915313</a:t>
            </a:r>
          </a:p>
        </p:txBody>
      </p:sp>
      <p:sp>
        <p:nvSpPr>
          <p:cNvPr id="8" name="Speech Bubble: Rectangle with Corners Rounded 7">
            <a:extLst>
              <a:ext uri="{FF2B5EF4-FFF2-40B4-BE49-F238E27FC236}">
                <a16:creationId xmlns:a16="http://schemas.microsoft.com/office/drawing/2014/main" id="{441F1021-1541-8C89-527F-6D46238892FA}"/>
              </a:ext>
            </a:extLst>
          </p:cNvPr>
          <p:cNvSpPr/>
          <p:nvPr/>
        </p:nvSpPr>
        <p:spPr>
          <a:xfrm>
            <a:off x="6115050" y="681037"/>
            <a:ext cx="2709612" cy="2267129"/>
          </a:xfrm>
          <a:prstGeom prst="wedgeRoundRectCallout">
            <a:avLst>
              <a:gd name="adj1" fmla="val -104830"/>
              <a:gd name="adj2" fmla="val 494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cs typeface="Calibri"/>
              </a:rPr>
              <a:t>WI + IL report clusters of severe respiratory illnesses among young adults/adolescents, who reported recent use of electronic </a:t>
            </a:r>
          </a:p>
          <a:p>
            <a:pPr algn="ctr"/>
            <a:r>
              <a:rPr lang="en-US" sz="1600">
                <a:cs typeface="Calibri"/>
              </a:rPr>
              <a:t>e-cigarettes/vapes  </a:t>
            </a:r>
            <a:endParaRPr lang="en-US" sz="1600"/>
          </a:p>
        </p:txBody>
      </p:sp>
    </p:spTree>
    <p:extLst>
      <p:ext uri="{BB962C8B-B14F-4D97-AF65-F5344CB8AC3E}">
        <p14:creationId xmlns:p14="http://schemas.microsoft.com/office/powerpoint/2010/main" val="65515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197440"/>
            <a:ext cx="8500652" cy="1325563"/>
          </a:xfrm>
        </p:spPr>
        <p:txBody>
          <a:bodyPr/>
          <a:lstStyle/>
          <a:p>
            <a:r>
              <a:rPr lang="en-US"/>
              <a:t>Example 5: EVALI</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19</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679202"/>
            <a:ext cx="3850098"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Used available data to rapidly characterize</a:t>
            </a:r>
            <a:br>
              <a:rPr lang="en-US" b="1"/>
            </a:br>
            <a:endParaRPr lang="en-US" b="1"/>
          </a:p>
          <a:p>
            <a:pPr marL="0" indent="0">
              <a:buNone/>
            </a:pPr>
            <a:r>
              <a:rPr lang="en-US" b="1"/>
              <a:t>Used in conjunction with more traditional interview techniques to understand spread and risk factors</a:t>
            </a:r>
            <a:br>
              <a:rPr lang="en-US" b="1"/>
            </a:br>
            <a:r>
              <a:rPr lang="en-US" b="1"/>
              <a:t> </a:t>
            </a:r>
          </a:p>
          <a:p>
            <a:pPr marL="0" indent="0">
              <a:buNone/>
            </a:pPr>
            <a:r>
              <a:rPr lang="en-US" b="1"/>
              <a:t>Continued to refine definitions as interview information became available</a:t>
            </a:r>
          </a:p>
          <a:p>
            <a:pPr marL="0" indent="0">
              <a:buNone/>
            </a:pPr>
            <a:endParaRPr lang="en-US" b="1"/>
          </a:p>
          <a:p>
            <a:pPr marL="0" indent="0">
              <a:buNone/>
            </a:pPr>
            <a:r>
              <a:rPr lang="en-US" b="1"/>
              <a:t>Communicated with community and partners</a:t>
            </a:r>
          </a:p>
          <a:p>
            <a:pPr marL="0" indent="0">
              <a:buNone/>
            </a:pPr>
            <a:endParaRPr lang="en-US" b="1"/>
          </a:p>
          <a:p>
            <a:pPr marL="0" indent="0">
              <a:buNone/>
            </a:pPr>
            <a:r>
              <a:rPr lang="en-US" b="1"/>
              <a:t>Took product off the shelves</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1467244"/>
            <a:ext cx="914400" cy="914400"/>
          </a:xfrm>
          <a:prstGeom prst="rect">
            <a:avLst/>
          </a:prstGeom>
        </p:spPr>
      </p:pic>
      <p:pic>
        <p:nvPicPr>
          <p:cNvPr id="4" name="Graphic 3" descr="Checkmark with solid fill">
            <a:extLst>
              <a:ext uri="{FF2B5EF4-FFF2-40B4-BE49-F238E27FC236}">
                <a16:creationId xmlns:a16="http://schemas.microsoft.com/office/drawing/2014/main" id="{D73632CE-D59A-9E57-0FD2-AC84E81A1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3353476"/>
            <a:ext cx="914400" cy="914400"/>
          </a:xfrm>
          <a:prstGeom prst="rect">
            <a:avLst/>
          </a:prstGeom>
        </p:spPr>
      </p:pic>
      <p:pic>
        <p:nvPicPr>
          <p:cNvPr id="6" name="Graphic 5" descr="Checkmark with solid fill">
            <a:extLst>
              <a:ext uri="{FF2B5EF4-FFF2-40B4-BE49-F238E27FC236}">
                <a16:creationId xmlns:a16="http://schemas.microsoft.com/office/drawing/2014/main" id="{6317C1FB-E897-9A61-AECE-8DBCC157E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0815" y="5135665"/>
            <a:ext cx="914400" cy="914400"/>
          </a:xfrm>
          <a:prstGeom prst="rect">
            <a:avLst/>
          </a:prstGeom>
        </p:spPr>
      </p:pic>
      <p:pic>
        <p:nvPicPr>
          <p:cNvPr id="3" name="Graphic 2" descr="Checkmark with solid fill">
            <a:extLst>
              <a:ext uri="{FF2B5EF4-FFF2-40B4-BE49-F238E27FC236}">
                <a16:creationId xmlns:a16="http://schemas.microsoft.com/office/drawing/2014/main" id="{6E924A77-2E5E-E520-45CD-9101F72B5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2400027"/>
            <a:ext cx="914400" cy="914400"/>
          </a:xfrm>
          <a:prstGeom prst="rect">
            <a:avLst/>
          </a:prstGeom>
        </p:spPr>
      </p:pic>
      <p:pic>
        <p:nvPicPr>
          <p:cNvPr id="8" name="Graphic 7" descr="Checkmark with solid fill">
            <a:extLst>
              <a:ext uri="{FF2B5EF4-FFF2-40B4-BE49-F238E27FC236}">
                <a16:creationId xmlns:a16="http://schemas.microsoft.com/office/drawing/2014/main" id="{23564AC6-5074-EA29-E065-BA24786DEA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763" y="4306925"/>
            <a:ext cx="914400" cy="914400"/>
          </a:xfrm>
          <a:prstGeom prst="rect">
            <a:avLst/>
          </a:prstGeom>
        </p:spPr>
      </p:pic>
    </p:spTree>
    <p:extLst>
      <p:ext uri="{BB962C8B-B14F-4D97-AF65-F5344CB8AC3E}">
        <p14:creationId xmlns:p14="http://schemas.microsoft.com/office/powerpoint/2010/main" val="199789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24F9-2263-CB96-E0EA-FD6242E74F09}"/>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79BEA79-B10E-7F86-8CEE-0CA92CA2FA5B}"/>
              </a:ext>
            </a:extLst>
          </p:cNvPr>
          <p:cNvSpPr>
            <a:spLocks noGrp="1"/>
          </p:cNvSpPr>
          <p:nvPr>
            <p:ph idx="1"/>
          </p:nvPr>
        </p:nvSpPr>
        <p:spPr/>
        <p:txBody>
          <a:bodyPr>
            <a:normAutofit/>
          </a:bodyPr>
          <a:lstStyle/>
          <a:p>
            <a:r>
              <a:rPr lang="en-US"/>
              <a:t>Review examples illustrating data in action</a:t>
            </a:r>
          </a:p>
          <a:p>
            <a:r>
              <a:rPr lang="en-US"/>
              <a:t>Identify patterns across examples</a:t>
            </a:r>
          </a:p>
          <a:p>
            <a:r>
              <a:rPr lang="en-US"/>
              <a:t>Elicit and discuss best practice </a:t>
            </a:r>
          </a:p>
        </p:txBody>
      </p:sp>
      <p:sp>
        <p:nvSpPr>
          <p:cNvPr id="5" name="Slide Number Placeholder 4">
            <a:extLst>
              <a:ext uri="{FF2B5EF4-FFF2-40B4-BE49-F238E27FC236}">
                <a16:creationId xmlns:a16="http://schemas.microsoft.com/office/drawing/2014/main" id="{EFFB3B4F-F4C7-0758-8041-46BFDE48D8C1}"/>
              </a:ext>
            </a:extLst>
          </p:cNvPr>
          <p:cNvSpPr>
            <a:spLocks noGrp="1"/>
          </p:cNvSpPr>
          <p:nvPr>
            <p:ph type="sldNum" sz="quarter" idx="12"/>
          </p:nvPr>
        </p:nvSpPr>
        <p:spPr/>
        <p:txBody>
          <a:bodyPr/>
          <a:lstStyle/>
          <a:p>
            <a:fld id="{1BF00C58-FD35-465B-9843-589D9BE2A088}" type="slidenum">
              <a:rPr lang="en-US" smtClean="0"/>
              <a:t>2</a:t>
            </a:fld>
            <a:endParaRPr lang="en-US"/>
          </a:p>
        </p:txBody>
      </p:sp>
    </p:spTree>
    <p:extLst>
      <p:ext uri="{BB962C8B-B14F-4D97-AF65-F5344CB8AC3E}">
        <p14:creationId xmlns:p14="http://schemas.microsoft.com/office/powerpoint/2010/main" val="58397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D19E-89BF-8C6A-5D2E-60AC640A6FA8}"/>
              </a:ext>
            </a:extLst>
          </p:cNvPr>
          <p:cNvSpPr>
            <a:spLocks noGrp="1"/>
          </p:cNvSpPr>
          <p:nvPr>
            <p:ph type="title"/>
          </p:nvPr>
        </p:nvSpPr>
        <p:spPr>
          <a:xfrm>
            <a:off x="253366" y="136524"/>
            <a:ext cx="8829674" cy="1325563"/>
          </a:xfrm>
        </p:spPr>
        <p:txBody>
          <a:bodyPr>
            <a:normAutofit/>
          </a:bodyPr>
          <a:lstStyle/>
          <a:p>
            <a:r>
              <a:rPr lang="en-US"/>
              <a:t>Example 6: Boston, MA Bike Accidents </a:t>
            </a:r>
          </a:p>
        </p:txBody>
      </p:sp>
      <p:graphicFrame>
        <p:nvGraphicFramePr>
          <p:cNvPr id="6" name="Content Placeholder 5">
            <a:extLst>
              <a:ext uri="{FF2B5EF4-FFF2-40B4-BE49-F238E27FC236}">
                <a16:creationId xmlns:a16="http://schemas.microsoft.com/office/drawing/2014/main" id="{F95C1E1A-2061-095A-AF55-D3CB342F58F1}"/>
              </a:ext>
            </a:extLst>
          </p:cNvPr>
          <p:cNvGraphicFramePr>
            <a:graphicFrameLocks noGrp="1"/>
          </p:cNvGraphicFramePr>
          <p:nvPr>
            <p:ph idx="1"/>
            <p:extLst>
              <p:ext uri="{D42A27DB-BD31-4B8C-83A1-F6EECF244321}">
                <p14:modId xmlns:p14="http://schemas.microsoft.com/office/powerpoint/2010/main" val="17002300"/>
              </p:ext>
            </p:extLst>
          </p:nvPr>
        </p:nvGraphicFramePr>
        <p:xfrm>
          <a:off x="376101" y="912858"/>
          <a:ext cx="8114755" cy="4538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7C1DD0C-5403-3B9C-7BDA-03A87B6A09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6BA0C-90AD-7940-F022-711E57D0BB49}"/>
              </a:ext>
            </a:extLst>
          </p:cNvPr>
          <p:cNvSpPr>
            <a:spLocks noGrp="1"/>
          </p:cNvSpPr>
          <p:nvPr>
            <p:ph type="sldNum" sz="quarter" idx="12"/>
          </p:nvPr>
        </p:nvSpPr>
        <p:spPr/>
        <p:txBody>
          <a:bodyPr/>
          <a:lstStyle/>
          <a:p>
            <a:fld id="{1BF00C58-FD35-465B-9843-589D9BE2A088}" type="slidenum">
              <a:rPr lang="en-US" smtClean="0"/>
              <a:t>20</a:t>
            </a:fld>
            <a:endParaRPr lang="en-US"/>
          </a:p>
        </p:txBody>
      </p:sp>
    </p:spTree>
    <p:extLst>
      <p:ext uri="{BB962C8B-B14F-4D97-AF65-F5344CB8AC3E}">
        <p14:creationId xmlns:p14="http://schemas.microsoft.com/office/powerpoint/2010/main" val="124256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18F0-2617-9020-0029-2EC4FB9E79CC}"/>
              </a:ext>
            </a:extLst>
          </p:cNvPr>
          <p:cNvSpPr>
            <a:spLocks noGrp="1"/>
          </p:cNvSpPr>
          <p:nvPr>
            <p:ph type="title"/>
          </p:nvPr>
        </p:nvSpPr>
        <p:spPr>
          <a:xfrm>
            <a:off x="212843" y="123266"/>
            <a:ext cx="7951959" cy="1113064"/>
          </a:xfrm>
        </p:spPr>
        <p:txBody>
          <a:bodyPr>
            <a:normAutofit fontScale="90000"/>
          </a:bodyPr>
          <a:lstStyle/>
          <a:p>
            <a:r>
              <a:rPr lang="en-US"/>
              <a:t>Example 6: Boston, MA Bike Accidents </a:t>
            </a:r>
          </a:p>
        </p:txBody>
      </p:sp>
      <p:sp>
        <p:nvSpPr>
          <p:cNvPr id="3" name="Content Placeholder 2">
            <a:extLst>
              <a:ext uri="{FF2B5EF4-FFF2-40B4-BE49-F238E27FC236}">
                <a16:creationId xmlns:a16="http://schemas.microsoft.com/office/drawing/2014/main" id="{868ECAC3-2466-B26D-37D6-B84C5016967C}"/>
              </a:ext>
            </a:extLst>
          </p:cNvPr>
          <p:cNvSpPr>
            <a:spLocks noGrp="1"/>
          </p:cNvSpPr>
          <p:nvPr>
            <p:ph idx="1"/>
          </p:nvPr>
        </p:nvSpPr>
        <p:spPr/>
        <p:txBody>
          <a:bodyPr>
            <a:normAutofit/>
          </a:bodyPr>
          <a:lstStyle/>
          <a:p>
            <a:endParaRPr lang="en-US">
              <a:cs typeface="Calibri"/>
            </a:endParaRPr>
          </a:p>
          <a:p>
            <a:pPr lvl="1"/>
            <a:endParaRPr lang="en-US"/>
          </a:p>
          <a:p>
            <a:endParaRPr lang="en-US"/>
          </a:p>
        </p:txBody>
      </p:sp>
      <p:sp>
        <p:nvSpPr>
          <p:cNvPr id="5" name="Slide Number Placeholder 4">
            <a:extLst>
              <a:ext uri="{FF2B5EF4-FFF2-40B4-BE49-F238E27FC236}">
                <a16:creationId xmlns:a16="http://schemas.microsoft.com/office/drawing/2014/main" id="{D24CA9FD-468B-1C74-2D52-FE1039E41E3A}"/>
              </a:ext>
            </a:extLst>
          </p:cNvPr>
          <p:cNvSpPr>
            <a:spLocks noGrp="1"/>
          </p:cNvSpPr>
          <p:nvPr>
            <p:ph type="sldNum" sz="quarter" idx="12"/>
          </p:nvPr>
        </p:nvSpPr>
        <p:spPr/>
        <p:txBody>
          <a:bodyPr/>
          <a:lstStyle/>
          <a:p>
            <a:fld id="{1BF00C58-FD35-465B-9843-589D9BE2A088}" type="slidenum">
              <a:rPr lang="en-US" smtClean="0"/>
              <a:t>21</a:t>
            </a:fld>
            <a:endParaRPr lang="en-US"/>
          </a:p>
        </p:txBody>
      </p:sp>
      <p:pic>
        <p:nvPicPr>
          <p:cNvPr id="7" name="Picture 6">
            <a:extLst>
              <a:ext uri="{FF2B5EF4-FFF2-40B4-BE49-F238E27FC236}">
                <a16:creationId xmlns:a16="http://schemas.microsoft.com/office/drawing/2014/main" id="{023D0243-77EF-4CBF-755E-A3833B8DA319}"/>
              </a:ext>
            </a:extLst>
          </p:cNvPr>
          <p:cNvPicPr>
            <a:picLocks noChangeAspect="1"/>
          </p:cNvPicPr>
          <p:nvPr/>
        </p:nvPicPr>
        <p:blipFill>
          <a:blip r:embed="rId2"/>
          <a:stretch>
            <a:fillRect/>
          </a:stretch>
        </p:blipFill>
        <p:spPr>
          <a:xfrm>
            <a:off x="5158236" y="3708106"/>
            <a:ext cx="3588619" cy="25341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ED6DE4E2-F927-6E10-42A9-177B1E21EE20}"/>
              </a:ext>
            </a:extLst>
          </p:cNvPr>
          <p:cNvPicPr>
            <a:picLocks noChangeAspect="1"/>
          </p:cNvPicPr>
          <p:nvPr/>
        </p:nvPicPr>
        <p:blipFill>
          <a:blip r:embed="rId3"/>
          <a:stretch>
            <a:fillRect/>
          </a:stretch>
        </p:blipFill>
        <p:spPr>
          <a:xfrm>
            <a:off x="667143" y="3708106"/>
            <a:ext cx="3521680" cy="2534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Graphic 16" descr="Star outline">
            <a:extLst>
              <a:ext uri="{FF2B5EF4-FFF2-40B4-BE49-F238E27FC236}">
                <a16:creationId xmlns:a16="http://schemas.microsoft.com/office/drawing/2014/main" id="{30E08CE1-2149-D3B6-5A24-C0DB6FF99E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9241" y="4795166"/>
            <a:ext cx="590866" cy="590866"/>
          </a:xfrm>
          <a:prstGeom prst="rect">
            <a:avLst/>
          </a:prstGeom>
        </p:spPr>
      </p:pic>
      <p:pic>
        <p:nvPicPr>
          <p:cNvPr id="18" name="Graphic 17" descr="Star outline">
            <a:extLst>
              <a:ext uri="{FF2B5EF4-FFF2-40B4-BE49-F238E27FC236}">
                <a16:creationId xmlns:a16="http://schemas.microsoft.com/office/drawing/2014/main" id="{E6A67BBF-E021-F87F-5F97-47F5D4BC18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601" y="4997489"/>
            <a:ext cx="590866" cy="590866"/>
          </a:xfrm>
          <a:prstGeom prst="rect">
            <a:avLst/>
          </a:prstGeom>
        </p:spPr>
      </p:pic>
      <p:pic>
        <p:nvPicPr>
          <p:cNvPr id="9" name="Picture 8">
            <a:extLst>
              <a:ext uri="{FF2B5EF4-FFF2-40B4-BE49-F238E27FC236}">
                <a16:creationId xmlns:a16="http://schemas.microsoft.com/office/drawing/2014/main" id="{84487EB0-95CF-9581-6DA7-AACD8FF741B3}"/>
              </a:ext>
            </a:extLst>
          </p:cNvPr>
          <p:cNvPicPr>
            <a:picLocks noChangeAspect="1"/>
          </p:cNvPicPr>
          <p:nvPr/>
        </p:nvPicPr>
        <p:blipFill>
          <a:blip r:embed="rId6"/>
          <a:stretch>
            <a:fillRect/>
          </a:stretch>
        </p:blipFill>
        <p:spPr>
          <a:xfrm>
            <a:off x="2600326" y="1170113"/>
            <a:ext cx="3522965" cy="2188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9816D361-1AC5-03AA-4A52-78B64F2668F4}"/>
              </a:ext>
            </a:extLst>
          </p:cNvPr>
          <p:cNvSpPr/>
          <p:nvPr/>
        </p:nvSpPr>
        <p:spPr>
          <a:xfrm>
            <a:off x="1859371" y="2297015"/>
            <a:ext cx="5170079" cy="26781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cs typeface="Calibri"/>
              </a:rPr>
              <a:t>What does this all tell us?</a:t>
            </a:r>
          </a:p>
          <a:p>
            <a:pPr algn="ctr"/>
            <a:r>
              <a:rPr lang="en-US" sz="1800">
                <a:cs typeface="Calibri"/>
              </a:rPr>
              <a:t>Bike injuries were highest among:</a:t>
            </a:r>
          </a:p>
          <a:p>
            <a:pPr marL="342900" indent="-342900" algn="ctr">
              <a:buAutoNum type="arabicParenR"/>
            </a:pPr>
            <a:r>
              <a:rPr lang="en-US" sz="1800">
                <a:cs typeface="Calibri"/>
              </a:rPr>
              <a:t>among out of Boston + out of State;</a:t>
            </a:r>
          </a:p>
          <a:p>
            <a:pPr marL="342900" indent="-342900" algn="ctr">
              <a:buAutoNum type="arabicParenR"/>
            </a:pPr>
            <a:r>
              <a:rPr lang="en-US" sz="1800">
                <a:cs typeface="Calibri"/>
              </a:rPr>
              <a:t> white, 18-24-year-olds;</a:t>
            </a:r>
          </a:p>
          <a:p>
            <a:pPr algn="ctr"/>
            <a:r>
              <a:rPr lang="en-US">
                <a:cs typeface="Calibri"/>
              </a:rPr>
              <a:t>3) </a:t>
            </a:r>
            <a:r>
              <a:rPr lang="en-US" sz="1800">
                <a:cs typeface="Calibri"/>
              </a:rPr>
              <a:t>Allston/Brighton – a predominantly college town.</a:t>
            </a:r>
          </a:p>
        </p:txBody>
      </p:sp>
      <p:pic>
        <p:nvPicPr>
          <p:cNvPr id="26" name="Graphic 25" descr="Warning outline">
            <a:extLst>
              <a:ext uri="{FF2B5EF4-FFF2-40B4-BE49-F238E27FC236}">
                <a16:creationId xmlns:a16="http://schemas.microsoft.com/office/drawing/2014/main" id="{F96F0AEE-7D6F-82F1-8C1F-BF57CBA4A7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15050" y="2489131"/>
            <a:ext cx="914400" cy="914400"/>
          </a:xfrm>
          <a:prstGeom prst="rect">
            <a:avLst/>
          </a:prstGeom>
        </p:spPr>
      </p:pic>
      <p:sp>
        <p:nvSpPr>
          <p:cNvPr id="19" name="TextBox 18">
            <a:extLst>
              <a:ext uri="{FF2B5EF4-FFF2-40B4-BE49-F238E27FC236}">
                <a16:creationId xmlns:a16="http://schemas.microsoft.com/office/drawing/2014/main" id="{D4302E56-4D8E-FD5E-D063-7D36CEAA8C22}"/>
              </a:ext>
            </a:extLst>
          </p:cNvPr>
          <p:cNvSpPr txBox="1"/>
          <p:nvPr/>
        </p:nvSpPr>
        <p:spPr>
          <a:xfrm>
            <a:off x="314326" y="6594518"/>
            <a:ext cx="4572000" cy="253916"/>
          </a:xfrm>
          <a:prstGeom prst="rect">
            <a:avLst/>
          </a:prstGeom>
          <a:noFill/>
        </p:spPr>
        <p:txBody>
          <a:bodyPr wrap="square">
            <a:spAutoFit/>
          </a:bodyPr>
          <a:lstStyle/>
          <a:p>
            <a:r>
              <a:rPr lang="en-US" sz="1050">
                <a:cs typeface="Calibri"/>
              </a:rPr>
              <a:t>https://vimeo.com/39649953</a:t>
            </a:r>
          </a:p>
        </p:txBody>
      </p:sp>
    </p:spTree>
    <p:extLst>
      <p:ext uri="{BB962C8B-B14F-4D97-AF65-F5344CB8AC3E}">
        <p14:creationId xmlns:p14="http://schemas.microsoft.com/office/powerpoint/2010/main" val="1526621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9B8A-9656-FC4A-6B61-3C211C2DBD2F}"/>
              </a:ext>
            </a:extLst>
          </p:cNvPr>
          <p:cNvSpPr>
            <a:spLocks noGrp="1"/>
          </p:cNvSpPr>
          <p:nvPr>
            <p:ph type="title"/>
          </p:nvPr>
        </p:nvSpPr>
        <p:spPr>
          <a:xfrm>
            <a:off x="469233" y="365126"/>
            <a:ext cx="8195796" cy="1325563"/>
          </a:xfrm>
        </p:spPr>
        <p:txBody>
          <a:bodyPr/>
          <a:lstStyle/>
          <a:p>
            <a:r>
              <a:rPr lang="en-US"/>
              <a:t>Example 6: Boston, MA Bike Accident </a:t>
            </a:r>
          </a:p>
        </p:txBody>
      </p:sp>
      <p:sp>
        <p:nvSpPr>
          <p:cNvPr id="3" name="Content Placeholder 2">
            <a:extLst>
              <a:ext uri="{FF2B5EF4-FFF2-40B4-BE49-F238E27FC236}">
                <a16:creationId xmlns:a16="http://schemas.microsoft.com/office/drawing/2014/main" id="{A322BBE8-D90E-40E8-B3BD-15FBB64B3F35}"/>
              </a:ext>
            </a:extLst>
          </p:cNvPr>
          <p:cNvSpPr>
            <a:spLocks noGrp="1"/>
          </p:cNvSpPr>
          <p:nvPr>
            <p:ph idx="1"/>
          </p:nvPr>
        </p:nvSpPr>
        <p:spPr>
          <a:xfrm>
            <a:off x="996187" y="4433780"/>
            <a:ext cx="7151626" cy="1754629"/>
          </a:xfrm>
        </p:spPr>
        <p:txBody>
          <a:bodyPr/>
          <a:lstStyle/>
          <a:p>
            <a:pPr marL="0" indent="0" algn="ctr">
              <a:buNone/>
            </a:pPr>
            <a:r>
              <a:rPr lang="en-US" sz="2800" i="1">
                <a:cs typeface="Calibri"/>
              </a:rPr>
              <a:t>These targeted interventions </a:t>
            </a:r>
            <a:r>
              <a:rPr lang="en-US" i="1">
                <a:cs typeface="Calibri"/>
              </a:rPr>
              <a:t>can be attributed to the </a:t>
            </a:r>
            <a:r>
              <a:rPr lang="en-US" sz="2800" i="1">
                <a:cs typeface="Calibri"/>
              </a:rPr>
              <a:t>timely and smart use of data in combination that didn’t exist before the use of ED Syndromic methods.</a:t>
            </a:r>
          </a:p>
        </p:txBody>
      </p:sp>
      <p:sp>
        <p:nvSpPr>
          <p:cNvPr id="5" name="Slide Number Placeholder 4">
            <a:extLst>
              <a:ext uri="{FF2B5EF4-FFF2-40B4-BE49-F238E27FC236}">
                <a16:creationId xmlns:a16="http://schemas.microsoft.com/office/drawing/2014/main" id="{F2F09B33-A2A5-3E2B-781C-1B063B329D71}"/>
              </a:ext>
            </a:extLst>
          </p:cNvPr>
          <p:cNvSpPr>
            <a:spLocks noGrp="1"/>
          </p:cNvSpPr>
          <p:nvPr>
            <p:ph type="sldNum" sz="quarter" idx="12"/>
          </p:nvPr>
        </p:nvSpPr>
        <p:spPr/>
        <p:txBody>
          <a:bodyPr/>
          <a:lstStyle/>
          <a:p>
            <a:fld id="{1BF00C58-FD35-465B-9843-589D9BE2A088}" type="slidenum">
              <a:rPr lang="en-US" smtClean="0"/>
              <a:t>22</a:t>
            </a:fld>
            <a:endParaRPr lang="en-US"/>
          </a:p>
        </p:txBody>
      </p:sp>
      <p:pic>
        <p:nvPicPr>
          <p:cNvPr id="9" name="Graphic 8" descr="Classroom outline">
            <a:extLst>
              <a:ext uri="{FF2B5EF4-FFF2-40B4-BE49-F238E27FC236}">
                <a16:creationId xmlns:a16="http://schemas.microsoft.com/office/drawing/2014/main" id="{B7A1B05A-6A44-ACA6-6248-3947C5474B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9233" y="1939316"/>
            <a:ext cx="1858879" cy="1858879"/>
          </a:xfrm>
          <a:prstGeom prst="rect">
            <a:avLst/>
          </a:prstGeom>
        </p:spPr>
      </p:pic>
      <p:pic>
        <p:nvPicPr>
          <p:cNvPr id="13" name="Graphic 12" descr="Map with pin with solid fill">
            <a:extLst>
              <a:ext uri="{FF2B5EF4-FFF2-40B4-BE49-F238E27FC236}">
                <a16:creationId xmlns:a16="http://schemas.microsoft.com/office/drawing/2014/main" id="{BB713BA3-1921-9AB3-7F28-276C0801A6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72764" y="1811575"/>
            <a:ext cx="1986620" cy="1986620"/>
          </a:xfrm>
          <a:prstGeom prst="rect">
            <a:avLst/>
          </a:prstGeom>
        </p:spPr>
      </p:pic>
      <p:sp>
        <p:nvSpPr>
          <p:cNvPr id="14" name="TextBox 13">
            <a:extLst>
              <a:ext uri="{FF2B5EF4-FFF2-40B4-BE49-F238E27FC236}">
                <a16:creationId xmlns:a16="http://schemas.microsoft.com/office/drawing/2014/main" id="{A29EE47D-7335-B8EA-E7A6-C657032D28D5}"/>
              </a:ext>
            </a:extLst>
          </p:cNvPr>
          <p:cNvSpPr txBox="1"/>
          <p:nvPr/>
        </p:nvSpPr>
        <p:spPr>
          <a:xfrm>
            <a:off x="2442412" y="1811575"/>
            <a:ext cx="1914525" cy="2031325"/>
          </a:xfrm>
          <a:prstGeom prst="rect">
            <a:avLst/>
          </a:prstGeom>
          <a:noFill/>
        </p:spPr>
        <p:txBody>
          <a:bodyPr wrap="square" rtlCol="0">
            <a:spAutoFit/>
          </a:bodyPr>
          <a:lstStyle/>
          <a:p>
            <a:pPr algn="ctr"/>
            <a:r>
              <a:rPr lang="en-US"/>
              <a:t>Data indicated which population was most at risk, thus education efforts were targeted towards college towns</a:t>
            </a:r>
          </a:p>
        </p:txBody>
      </p:sp>
      <p:sp>
        <p:nvSpPr>
          <p:cNvPr id="15" name="TextBox 14">
            <a:extLst>
              <a:ext uri="{FF2B5EF4-FFF2-40B4-BE49-F238E27FC236}">
                <a16:creationId xmlns:a16="http://schemas.microsoft.com/office/drawing/2014/main" id="{44547FCB-3616-3C56-6F1B-B49A013BA747}"/>
              </a:ext>
            </a:extLst>
          </p:cNvPr>
          <p:cNvSpPr txBox="1"/>
          <p:nvPr/>
        </p:nvSpPr>
        <p:spPr>
          <a:xfrm>
            <a:off x="6773779" y="1988633"/>
            <a:ext cx="1711491" cy="1477328"/>
          </a:xfrm>
          <a:prstGeom prst="rect">
            <a:avLst/>
          </a:prstGeom>
          <a:noFill/>
        </p:spPr>
        <p:txBody>
          <a:bodyPr wrap="square" rtlCol="0">
            <a:spAutoFit/>
          </a:bodyPr>
          <a:lstStyle/>
          <a:p>
            <a:pPr algn="ctr"/>
            <a:r>
              <a:rPr lang="en-US"/>
              <a:t>Data identified which intersections to focus redesign efforts </a:t>
            </a:r>
          </a:p>
        </p:txBody>
      </p:sp>
    </p:spTree>
    <p:extLst>
      <p:ext uri="{BB962C8B-B14F-4D97-AF65-F5344CB8AC3E}">
        <p14:creationId xmlns:p14="http://schemas.microsoft.com/office/powerpoint/2010/main" val="387244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197440"/>
            <a:ext cx="8500652" cy="1325563"/>
          </a:xfrm>
        </p:spPr>
        <p:txBody>
          <a:bodyPr/>
          <a:lstStyle/>
          <a:p>
            <a:r>
              <a:rPr lang="en-US"/>
              <a:t>Example 6: Boston, MA Bike Accident </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23</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679202"/>
            <a:ext cx="410391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Worked collaboratively with EMS and Community partners</a:t>
            </a:r>
            <a:br>
              <a:rPr lang="en-US" sz="2400" b="1"/>
            </a:br>
            <a:endParaRPr lang="en-US" sz="2400" b="1"/>
          </a:p>
          <a:p>
            <a:pPr marL="0" indent="0">
              <a:buNone/>
            </a:pPr>
            <a:r>
              <a:rPr lang="en-US" sz="2400" b="1"/>
              <a:t>Combined data sets and used all available data (i.e. race and other demographics) to better characterize risk factors</a:t>
            </a:r>
            <a:br>
              <a:rPr lang="en-US" sz="2400" b="1"/>
            </a:br>
            <a:r>
              <a:rPr lang="en-US" sz="2400" b="1"/>
              <a:t> </a:t>
            </a:r>
          </a:p>
          <a:p>
            <a:pPr marL="0" indent="0">
              <a:buNone/>
            </a:pPr>
            <a:r>
              <a:rPr lang="en-US" sz="2400" b="1"/>
              <a:t>Communicated with community and partners</a:t>
            </a:r>
          </a:p>
          <a:p>
            <a:pPr marL="0" indent="0">
              <a:buNone/>
            </a:pPr>
            <a:endParaRPr lang="en-US" sz="2400" b="1"/>
          </a:p>
          <a:p>
            <a:pPr marL="0" indent="0">
              <a:buNone/>
            </a:pPr>
            <a:r>
              <a:rPr lang="en-US" sz="2400" b="1"/>
              <a:t>Identified and worked with partners to change problematic intersection</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1504749"/>
            <a:ext cx="914400" cy="914400"/>
          </a:xfrm>
          <a:prstGeom prst="rect">
            <a:avLst/>
          </a:prstGeom>
        </p:spPr>
      </p:pic>
      <p:pic>
        <p:nvPicPr>
          <p:cNvPr id="4" name="Graphic 3" descr="Checkmark with solid fill">
            <a:extLst>
              <a:ext uri="{FF2B5EF4-FFF2-40B4-BE49-F238E27FC236}">
                <a16:creationId xmlns:a16="http://schemas.microsoft.com/office/drawing/2014/main" id="{D73632CE-D59A-9E57-0FD2-AC84E81A1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7207" y="3619731"/>
            <a:ext cx="914400" cy="914400"/>
          </a:xfrm>
          <a:prstGeom prst="rect">
            <a:avLst/>
          </a:prstGeom>
        </p:spPr>
      </p:pic>
      <p:pic>
        <p:nvPicPr>
          <p:cNvPr id="6" name="Graphic 5" descr="Checkmark with solid fill">
            <a:extLst>
              <a:ext uri="{FF2B5EF4-FFF2-40B4-BE49-F238E27FC236}">
                <a16:creationId xmlns:a16="http://schemas.microsoft.com/office/drawing/2014/main" id="{6317C1FB-E897-9A61-AECE-8DBCC157E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4548372"/>
            <a:ext cx="914400" cy="914400"/>
          </a:xfrm>
          <a:prstGeom prst="rect">
            <a:avLst/>
          </a:prstGeom>
        </p:spPr>
      </p:pic>
      <p:pic>
        <p:nvPicPr>
          <p:cNvPr id="3" name="Graphic 2" descr="Checkmark with solid fill">
            <a:extLst>
              <a:ext uri="{FF2B5EF4-FFF2-40B4-BE49-F238E27FC236}">
                <a16:creationId xmlns:a16="http://schemas.microsoft.com/office/drawing/2014/main" id="{6E924A77-2E5E-E520-45CD-9101F72B5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2433390"/>
            <a:ext cx="914400" cy="914400"/>
          </a:xfrm>
          <a:prstGeom prst="rect">
            <a:avLst/>
          </a:prstGeom>
        </p:spPr>
      </p:pic>
    </p:spTree>
    <p:extLst>
      <p:ext uri="{BB962C8B-B14F-4D97-AF65-F5344CB8AC3E}">
        <p14:creationId xmlns:p14="http://schemas.microsoft.com/office/powerpoint/2010/main" val="445147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84C2-A329-CFEB-3CD4-2D818A05C180}"/>
              </a:ext>
            </a:extLst>
          </p:cNvPr>
          <p:cNvSpPr>
            <a:spLocks noGrp="1"/>
          </p:cNvSpPr>
          <p:nvPr>
            <p:ph type="title"/>
          </p:nvPr>
        </p:nvSpPr>
        <p:spPr/>
        <p:txBody>
          <a:bodyPr/>
          <a:lstStyle/>
          <a:p>
            <a:r>
              <a:rPr lang="en-US"/>
              <a:t>Example 7: Chlorine Gas Exposure in GA Swimming Pools </a:t>
            </a:r>
          </a:p>
        </p:txBody>
      </p:sp>
      <p:sp>
        <p:nvSpPr>
          <p:cNvPr id="5" name="Slide Number Placeholder 4">
            <a:extLst>
              <a:ext uri="{FF2B5EF4-FFF2-40B4-BE49-F238E27FC236}">
                <a16:creationId xmlns:a16="http://schemas.microsoft.com/office/drawing/2014/main" id="{C5DBA238-99AF-40B7-4616-33C4B188E789}"/>
              </a:ext>
            </a:extLst>
          </p:cNvPr>
          <p:cNvSpPr>
            <a:spLocks noGrp="1"/>
          </p:cNvSpPr>
          <p:nvPr>
            <p:ph type="sldNum" sz="quarter" idx="12"/>
          </p:nvPr>
        </p:nvSpPr>
        <p:spPr/>
        <p:txBody>
          <a:bodyPr/>
          <a:lstStyle/>
          <a:p>
            <a:fld id="{1BF00C58-FD35-465B-9843-589D9BE2A088}" type="slidenum">
              <a:rPr lang="en-US" smtClean="0"/>
              <a:t>24</a:t>
            </a:fld>
            <a:endParaRPr lang="en-US"/>
          </a:p>
        </p:txBody>
      </p:sp>
      <p:sp>
        <p:nvSpPr>
          <p:cNvPr id="7" name="TextBox 6">
            <a:extLst>
              <a:ext uri="{FF2B5EF4-FFF2-40B4-BE49-F238E27FC236}">
                <a16:creationId xmlns:a16="http://schemas.microsoft.com/office/drawing/2014/main" id="{7894C19B-CB22-82BF-5B5F-10CD7B226B23}"/>
              </a:ext>
            </a:extLst>
          </p:cNvPr>
          <p:cNvSpPr txBox="1"/>
          <p:nvPr/>
        </p:nvSpPr>
        <p:spPr>
          <a:xfrm>
            <a:off x="314326" y="6223042"/>
            <a:ext cx="4572000" cy="253916"/>
          </a:xfrm>
          <a:prstGeom prst="rect">
            <a:avLst/>
          </a:prstGeom>
          <a:noFill/>
        </p:spPr>
        <p:txBody>
          <a:bodyPr wrap="square">
            <a:spAutoFit/>
          </a:bodyPr>
          <a:lstStyle/>
          <a:p>
            <a:r>
              <a:rPr lang="en-US" sz="1050">
                <a:ea typeface="+mn-lt"/>
                <a:cs typeface="+mn-lt"/>
              </a:rPr>
              <a:t>https://www.cdc.gov/nssp/success-stories/GA-Chlorine-Gas.html</a:t>
            </a:r>
          </a:p>
        </p:txBody>
      </p:sp>
      <p:graphicFrame>
        <p:nvGraphicFramePr>
          <p:cNvPr id="9" name="Content Placeholder 5">
            <a:extLst>
              <a:ext uri="{FF2B5EF4-FFF2-40B4-BE49-F238E27FC236}">
                <a16:creationId xmlns:a16="http://schemas.microsoft.com/office/drawing/2014/main" id="{FDA122D6-62EE-2D35-E152-9C48E281121A}"/>
              </a:ext>
            </a:extLst>
          </p:cNvPr>
          <p:cNvGraphicFramePr>
            <a:graphicFrameLocks/>
          </p:cNvGraphicFramePr>
          <p:nvPr>
            <p:extLst>
              <p:ext uri="{D42A27DB-BD31-4B8C-83A1-F6EECF244321}">
                <p14:modId xmlns:p14="http://schemas.microsoft.com/office/powerpoint/2010/main" val="1672459991"/>
              </p:ext>
            </p:extLst>
          </p:nvPr>
        </p:nvGraphicFramePr>
        <p:xfrm>
          <a:off x="628650" y="1703740"/>
          <a:ext cx="8176683" cy="4519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80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197440"/>
            <a:ext cx="8500652" cy="1325563"/>
          </a:xfrm>
        </p:spPr>
        <p:txBody>
          <a:bodyPr/>
          <a:lstStyle/>
          <a:p>
            <a:r>
              <a:rPr lang="en-US"/>
              <a:t>Example 7: Chlorine Gas Exposure in GA Swimming Pools</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25</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679202"/>
            <a:ext cx="3850098"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Used alerting to identify cluster</a:t>
            </a:r>
            <a:br>
              <a:rPr lang="en-US" b="1"/>
            </a:br>
            <a:endParaRPr lang="en-US" b="1"/>
          </a:p>
          <a:p>
            <a:pPr marL="0" indent="0">
              <a:buNone/>
            </a:pPr>
            <a:r>
              <a:rPr lang="en-US" b="1"/>
              <a:t>Worked across silos across state and local health departments</a:t>
            </a:r>
            <a:br>
              <a:rPr lang="en-US" b="1"/>
            </a:br>
            <a:r>
              <a:rPr lang="en-US" b="1"/>
              <a:t> </a:t>
            </a:r>
          </a:p>
          <a:p>
            <a:pPr marL="0" indent="0">
              <a:buNone/>
            </a:pPr>
            <a:r>
              <a:rPr lang="en-US" b="1"/>
              <a:t>Performed an investigation</a:t>
            </a:r>
          </a:p>
          <a:p>
            <a:pPr marL="0" indent="0">
              <a:buNone/>
            </a:pPr>
            <a:endParaRPr lang="en-US" b="1"/>
          </a:p>
          <a:p>
            <a:pPr marL="0" indent="0">
              <a:buNone/>
            </a:pPr>
            <a:r>
              <a:rPr lang="en-US" b="1"/>
              <a:t>Educated pool owner and all other pool operators</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1327073"/>
            <a:ext cx="914400" cy="914400"/>
          </a:xfrm>
          <a:prstGeom prst="rect">
            <a:avLst/>
          </a:prstGeom>
        </p:spPr>
      </p:pic>
      <p:pic>
        <p:nvPicPr>
          <p:cNvPr id="4" name="Graphic 3" descr="Checkmark with solid fill">
            <a:extLst>
              <a:ext uri="{FF2B5EF4-FFF2-40B4-BE49-F238E27FC236}">
                <a16:creationId xmlns:a16="http://schemas.microsoft.com/office/drawing/2014/main" id="{D73632CE-D59A-9E57-0FD2-AC84E81A1C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763" y="3497712"/>
            <a:ext cx="914400" cy="914400"/>
          </a:xfrm>
          <a:prstGeom prst="rect">
            <a:avLst/>
          </a:prstGeom>
        </p:spPr>
      </p:pic>
      <p:pic>
        <p:nvPicPr>
          <p:cNvPr id="6" name="Graphic 5" descr="Checkmark with solid fill">
            <a:extLst>
              <a:ext uri="{FF2B5EF4-FFF2-40B4-BE49-F238E27FC236}">
                <a16:creationId xmlns:a16="http://schemas.microsoft.com/office/drawing/2014/main" id="{6317C1FB-E897-9A61-AECE-8DBCC157E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2763" y="4675240"/>
            <a:ext cx="914400" cy="914400"/>
          </a:xfrm>
          <a:prstGeom prst="rect">
            <a:avLst/>
          </a:prstGeom>
        </p:spPr>
      </p:pic>
      <p:pic>
        <p:nvPicPr>
          <p:cNvPr id="3" name="Graphic 2" descr="Checkmark with solid fill">
            <a:extLst>
              <a:ext uri="{FF2B5EF4-FFF2-40B4-BE49-F238E27FC236}">
                <a16:creationId xmlns:a16="http://schemas.microsoft.com/office/drawing/2014/main" id="{6E924A77-2E5E-E520-45CD-9101F72B54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6371" y="2550713"/>
            <a:ext cx="914400" cy="914400"/>
          </a:xfrm>
          <a:prstGeom prst="rect">
            <a:avLst/>
          </a:prstGeom>
        </p:spPr>
      </p:pic>
    </p:spTree>
    <p:extLst>
      <p:ext uri="{BB962C8B-B14F-4D97-AF65-F5344CB8AC3E}">
        <p14:creationId xmlns:p14="http://schemas.microsoft.com/office/powerpoint/2010/main" val="3567018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6AF6-E4C5-6B75-7C1C-2DF50DBC6D98}"/>
              </a:ext>
            </a:extLst>
          </p:cNvPr>
          <p:cNvSpPr>
            <a:spLocks noGrp="1"/>
          </p:cNvSpPr>
          <p:nvPr>
            <p:ph type="title"/>
          </p:nvPr>
        </p:nvSpPr>
        <p:spPr/>
        <p:txBody>
          <a:bodyPr/>
          <a:lstStyle/>
          <a:p>
            <a:r>
              <a:rPr lang="en-US"/>
              <a:t>The examples highlight key best practices…</a:t>
            </a:r>
          </a:p>
        </p:txBody>
      </p:sp>
      <p:sp>
        <p:nvSpPr>
          <p:cNvPr id="5" name="Slide Number Placeholder 4">
            <a:extLst>
              <a:ext uri="{FF2B5EF4-FFF2-40B4-BE49-F238E27FC236}">
                <a16:creationId xmlns:a16="http://schemas.microsoft.com/office/drawing/2014/main" id="{FE7B9874-5DA4-2ED9-D943-4795BFB6318E}"/>
              </a:ext>
            </a:extLst>
          </p:cNvPr>
          <p:cNvSpPr>
            <a:spLocks noGrp="1"/>
          </p:cNvSpPr>
          <p:nvPr>
            <p:ph type="sldNum" sz="quarter" idx="12"/>
          </p:nvPr>
        </p:nvSpPr>
        <p:spPr/>
        <p:txBody>
          <a:bodyPr/>
          <a:lstStyle/>
          <a:p>
            <a:fld id="{1BF00C58-FD35-465B-9843-589D9BE2A088}" type="slidenum">
              <a:rPr lang="en-US" smtClean="0"/>
              <a:t>26</a:t>
            </a:fld>
            <a:endParaRPr lang="en-US"/>
          </a:p>
        </p:txBody>
      </p:sp>
      <p:graphicFrame>
        <p:nvGraphicFramePr>
          <p:cNvPr id="6" name="Content Placeholder 2">
            <a:extLst>
              <a:ext uri="{FF2B5EF4-FFF2-40B4-BE49-F238E27FC236}">
                <a16:creationId xmlns:a16="http://schemas.microsoft.com/office/drawing/2014/main" id="{57107740-FCB6-9F22-13CD-95D28FAC02AA}"/>
              </a:ext>
            </a:extLst>
          </p:cNvPr>
          <p:cNvGraphicFramePr>
            <a:graphicFrameLocks noGrp="1"/>
          </p:cNvGraphicFramePr>
          <p:nvPr>
            <p:ph idx="1"/>
            <p:extLst>
              <p:ext uri="{D42A27DB-BD31-4B8C-83A1-F6EECF244321}">
                <p14:modId xmlns:p14="http://schemas.microsoft.com/office/powerpoint/2010/main" val="2988216318"/>
              </p:ext>
            </p:extLst>
          </p:nvPr>
        </p:nvGraphicFramePr>
        <p:xfrm>
          <a:off x="186267" y="543807"/>
          <a:ext cx="8771465" cy="5770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41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1F910E-6901-9838-F6D1-49A5F1DA3E0B}"/>
              </a:ext>
            </a:extLst>
          </p:cNvPr>
          <p:cNvSpPr>
            <a:spLocks noGrp="1"/>
          </p:cNvSpPr>
          <p:nvPr>
            <p:ph type="title"/>
          </p:nvPr>
        </p:nvSpPr>
        <p:spPr/>
        <p:txBody>
          <a:bodyPr/>
          <a:lstStyle/>
          <a:p>
            <a:r>
              <a:rPr lang="en-US"/>
              <a:t>Summary</a:t>
            </a:r>
          </a:p>
        </p:txBody>
      </p:sp>
      <p:sp>
        <p:nvSpPr>
          <p:cNvPr id="7" name="Content Placeholder 6">
            <a:extLst>
              <a:ext uri="{FF2B5EF4-FFF2-40B4-BE49-F238E27FC236}">
                <a16:creationId xmlns:a16="http://schemas.microsoft.com/office/drawing/2014/main" id="{D3B08E51-56EC-AB78-5B2A-7DBB07671E8B}"/>
              </a:ext>
            </a:extLst>
          </p:cNvPr>
          <p:cNvSpPr>
            <a:spLocks noGrp="1"/>
          </p:cNvSpPr>
          <p:nvPr>
            <p:ph idx="1"/>
          </p:nvPr>
        </p:nvSpPr>
        <p:spPr>
          <a:xfrm>
            <a:off x="628650" y="1690689"/>
            <a:ext cx="7886700" cy="4486274"/>
          </a:xfrm>
        </p:spPr>
        <p:txBody>
          <a:bodyPr>
            <a:normAutofit/>
          </a:bodyPr>
          <a:lstStyle/>
          <a:p>
            <a:pPr marL="0" indent="0" algn="ctr">
              <a:buNone/>
            </a:pPr>
            <a:r>
              <a:rPr lang="en-US" b="1" i="1"/>
              <a:t>I was recently asked – what can we do to help health departments take action?  </a:t>
            </a:r>
          </a:p>
          <a:p>
            <a:pPr marL="0" indent="0" algn="ctr">
              <a:buNone/>
            </a:pPr>
            <a:r>
              <a:rPr lang="en-US" i="1"/>
              <a:t>I’m hoping that these types of reviews of where action was taken will be helpful. </a:t>
            </a:r>
          </a:p>
          <a:p>
            <a:pPr marL="0" indent="0" algn="ctr">
              <a:buNone/>
            </a:pPr>
            <a:endParaRPr lang="en-US" i="1"/>
          </a:p>
          <a:p>
            <a:pPr marL="0" indent="0" algn="ctr">
              <a:buNone/>
            </a:pPr>
            <a:r>
              <a:rPr lang="en-US" i="1"/>
              <a:t>We as public health professionals should guard against watching data go up and down and ask ourselves, “so what?” or “so what now?” – what can be done about what you see in the data?</a:t>
            </a:r>
            <a:endParaRPr lang="en-US"/>
          </a:p>
        </p:txBody>
      </p:sp>
      <p:sp>
        <p:nvSpPr>
          <p:cNvPr id="5" name="Slide Number Placeholder 4">
            <a:extLst>
              <a:ext uri="{FF2B5EF4-FFF2-40B4-BE49-F238E27FC236}">
                <a16:creationId xmlns:a16="http://schemas.microsoft.com/office/drawing/2014/main" id="{87977667-2BC8-E57C-F38D-FF2910636C55}"/>
              </a:ext>
            </a:extLst>
          </p:cNvPr>
          <p:cNvSpPr>
            <a:spLocks noGrp="1"/>
          </p:cNvSpPr>
          <p:nvPr>
            <p:ph type="sldNum" sz="quarter" idx="12"/>
          </p:nvPr>
        </p:nvSpPr>
        <p:spPr/>
        <p:txBody>
          <a:bodyPr/>
          <a:lstStyle/>
          <a:p>
            <a:fld id="{1BF00C58-FD35-465B-9843-589D9BE2A088}" type="slidenum">
              <a:rPr lang="en-US" smtClean="0"/>
              <a:t>27</a:t>
            </a:fld>
            <a:endParaRPr lang="en-US"/>
          </a:p>
        </p:txBody>
      </p:sp>
    </p:spTree>
    <p:extLst>
      <p:ext uri="{BB962C8B-B14F-4D97-AF65-F5344CB8AC3E}">
        <p14:creationId xmlns:p14="http://schemas.microsoft.com/office/powerpoint/2010/main" val="173233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3B08E51-56EC-AB78-5B2A-7DBB07671E8B}"/>
              </a:ext>
            </a:extLst>
          </p:cNvPr>
          <p:cNvSpPr>
            <a:spLocks noGrp="1"/>
          </p:cNvSpPr>
          <p:nvPr>
            <p:ph idx="1"/>
          </p:nvPr>
        </p:nvSpPr>
        <p:spPr>
          <a:xfrm>
            <a:off x="221064" y="3471994"/>
            <a:ext cx="8701872" cy="3303594"/>
          </a:xfrm>
        </p:spPr>
        <p:txBody>
          <a:bodyPr>
            <a:normAutofit/>
          </a:bodyPr>
          <a:lstStyle/>
          <a:p>
            <a:r>
              <a:rPr lang="en-US"/>
              <a:t>Don’t let perfection paralyze you</a:t>
            </a:r>
          </a:p>
          <a:p>
            <a:r>
              <a:rPr lang="en-US"/>
              <a:t>Be curious</a:t>
            </a:r>
          </a:p>
          <a:p>
            <a:r>
              <a:rPr lang="en-US"/>
              <a:t>Work iteratively</a:t>
            </a:r>
          </a:p>
          <a:p>
            <a:r>
              <a:rPr lang="en-US"/>
              <a:t>Be creative</a:t>
            </a:r>
          </a:p>
          <a:p>
            <a:r>
              <a:rPr lang="en-US"/>
              <a:t>Think about how syndromic can support/integrate</a:t>
            </a:r>
          </a:p>
          <a:p>
            <a:r>
              <a:rPr lang="en-US"/>
              <a:t>Look for gaps that you may be able to fill</a:t>
            </a:r>
          </a:p>
        </p:txBody>
      </p:sp>
      <p:sp>
        <p:nvSpPr>
          <p:cNvPr id="5" name="Slide Number Placeholder 4">
            <a:extLst>
              <a:ext uri="{FF2B5EF4-FFF2-40B4-BE49-F238E27FC236}">
                <a16:creationId xmlns:a16="http://schemas.microsoft.com/office/drawing/2014/main" id="{87977667-2BC8-E57C-F38D-FF2910636C55}"/>
              </a:ext>
            </a:extLst>
          </p:cNvPr>
          <p:cNvSpPr>
            <a:spLocks noGrp="1"/>
          </p:cNvSpPr>
          <p:nvPr>
            <p:ph type="sldNum" sz="quarter" idx="12"/>
          </p:nvPr>
        </p:nvSpPr>
        <p:spPr/>
        <p:txBody>
          <a:bodyPr/>
          <a:lstStyle/>
          <a:p>
            <a:fld id="{1BF00C58-FD35-465B-9843-589D9BE2A088}" type="slidenum">
              <a:rPr lang="en-US" smtClean="0"/>
              <a:t>28</a:t>
            </a:fld>
            <a:endParaRPr lang="en-US"/>
          </a:p>
        </p:txBody>
      </p:sp>
      <p:sp>
        <p:nvSpPr>
          <p:cNvPr id="20" name="Rectangle 19">
            <a:extLst>
              <a:ext uri="{FF2B5EF4-FFF2-40B4-BE49-F238E27FC236}">
                <a16:creationId xmlns:a16="http://schemas.microsoft.com/office/drawing/2014/main" id="{0F98BBD4-56F7-F643-1F40-BE04D85B91E5}"/>
              </a:ext>
            </a:extLst>
          </p:cNvPr>
          <p:cNvSpPr/>
          <p:nvPr/>
        </p:nvSpPr>
        <p:spPr>
          <a:xfrm>
            <a:off x="2642773" y="1141359"/>
            <a:ext cx="5261470" cy="1346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a:solidFill>
                  <a:schemeClr val="tx1"/>
                </a:solidFill>
              </a:rPr>
              <a:t>Prerequisites</a:t>
            </a:r>
          </a:p>
        </p:txBody>
      </p:sp>
      <p:sp>
        <p:nvSpPr>
          <p:cNvPr id="21" name="Rectangle 20">
            <a:extLst>
              <a:ext uri="{FF2B5EF4-FFF2-40B4-BE49-F238E27FC236}">
                <a16:creationId xmlns:a16="http://schemas.microsoft.com/office/drawing/2014/main" id="{6A0D057C-C92A-E232-86FE-9E281343761E}"/>
              </a:ext>
            </a:extLst>
          </p:cNvPr>
          <p:cNvSpPr/>
          <p:nvPr/>
        </p:nvSpPr>
        <p:spPr>
          <a:xfrm>
            <a:off x="1431088" y="1522011"/>
            <a:ext cx="1025554" cy="62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Input</a:t>
            </a:r>
          </a:p>
        </p:txBody>
      </p:sp>
      <p:cxnSp>
        <p:nvCxnSpPr>
          <p:cNvPr id="22" name="Straight Arrow Connector 21">
            <a:extLst>
              <a:ext uri="{FF2B5EF4-FFF2-40B4-BE49-F238E27FC236}">
                <a16:creationId xmlns:a16="http://schemas.microsoft.com/office/drawing/2014/main" id="{ABCA6DCA-7B72-ED0C-FDF1-1583FAB9BAC9}"/>
              </a:ext>
            </a:extLst>
          </p:cNvPr>
          <p:cNvCxnSpPr>
            <a:cxnSpLocks/>
            <a:stCxn id="21" idx="3"/>
            <a:endCxn id="23" idx="1"/>
          </p:cNvCxnSpPr>
          <p:nvPr/>
        </p:nvCxnSpPr>
        <p:spPr>
          <a:xfrm>
            <a:off x="2456641" y="1836598"/>
            <a:ext cx="3743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C548A7E-622B-5F98-A752-8EC174ED8EBC}"/>
              </a:ext>
            </a:extLst>
          </p:cNvPr>
          <p:cNvSpPr/>
          <p:nvPr/>
        </p:nvSpPr>
        <p:spPr>
          <a:xfrm>
            <a:off x="2831001" y="1522011"/>
            <a:ext cx="1025554" cy="62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Define</a:t>
            </a:r>
          </a:p>
        </p:txBody>
      </p:sp>
      <p:sp>
        <p:nvSpPr>
          <p:cNvPr id="24" name="Rectangle 23">
            <a:extLst>
              <a:ext uri="{FF2B5EF4-FFF2-40B4-BE49-F238E27FC236}">
                <a16:creationId xmlns:a16="http://schemas.microsoft.com/office/drawing/2014/main" id="{5E843F17-BD84-7B32-ABC6-CDE0389F7105}"/>
              </a:ext>
            </a:extLst>
          </p:cNvPr>
          <p:cNvSpPr/>
          <p:nvPr/>
        </p:nvSpPr>
        <p:spPr>
          <a:xfrm>
            <a:off x="1431088" y="2720360"/>
            <a:ext cx="6473156" cy="18245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50"/>
              <a:t>Pre-event</a:t>
            </a:r>
          </a:p>
        </p:txBody>
      </p:sp>
      <p:sp>
        <p:nvSpPr>
          <p:cNvPr id="25" name="Rectangle 24">
            <a:extLst>
              <a:ext uri="{FF2B5EF4-FFF2-40B4-BE49-F238E27FC236}">
                <a16:creationId xmlns:a16="http://schemas.microsoft.com/office/drawing/2014/main" id="{DB1BD3C4-C88E-5A2F-CAC8-66CB88A9B64F}"/>
              </a:ext>
            </a:extLst>
          </p:cNvPr>
          <p:cNvSpPr/>
          <p:nvPr/>
        </p:nvSpPr>
        <p:spPr>
          <a:xfrm>
            <a:off x="1431088" y="2943716"/>
            <a:ext cx="6473156" cy="18245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50"/>
              <a:t>Event</a:t>
            </a:r>
          </a:p>
        </p:txBody>
      </p:sp>
      <p:sp>
        <p:nvSpPr>
          <p:cNvPr id="26" name="Rectangle 25">
            <a:extLst>
              <a:ext uri="{FF2B5EF4-FFF2-40B4-BE49-F238E27FC236}">
                <a16:creationId xmlns:a16="http://schemas.microsoft.com/office/drawing/2014/main" id="{7B404C89-76D8-CADE-CACE-154A64A4726E}"/>
              </a:ext>
            </a:extLst>
          </p:cNvPr>
          <p:cNvSpPr/>
          <p:nvPr/>
        </p:nvSpPr>
        <p:spPr>
          <a:xfrm>
            <a:off x="1431088" y="3167072"/>
            <a:ext cx="6473156" cy="18245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50"/>
              <a:t>Post-event</a:t>
            </a:r>
          </a:p>
        </p:txBody>
      </p:sp>
      <p:sp>
        <p:nvSpPr>
          <p:cNvPr id="27" name="Rectangle 26">
            <a:extLst>
              <a:ext uri="{FF2B5EF4-FFF2-40B4-BE49-F238E27FC236}">
                <a16:creationId xmlns:a16="http://schemas.microsoft.com/office/drawing/2014/main" id="{16BC0CDE-7474-6554-89E0-D316452C49C3}"/>
              </a:ext>
            </a:extLst>
          </p:cNvPr>
          <p:cNvSpPr/>
          <p:nvPr/>
        </p:nvSpPr>
        <p:spPr>
          <a:xfrm>
            <a:off x="4094593" y="1522011"/>
            <a:ext cx="1093716" cy="62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Investigate</a:t>
            </a:r>
          </a:p>
        </p:txBody>
      </p:sp>
      <p:cxnSp>
        <p:nvCxnSpPr>
          <p:cNvPr id="28" name="Straight Arrow Connector 27">
            <a:extLst>
              <a:ext uri="{FF2B5EF4-FFF2-40B4-BE49-F238E27FC236}">
                <a16:creationId xmlns:a16="http://schemas.microsoft.com/office/drawing/2014/main" id="{569B2E43-FD75-FE3C-0AFE-5BFB826B31A0}"/>
              </a:ext>
            </a:extLst>
          </p:cNvPr>
          <p:cNvCxnSpPr>
            <a:cxnSpLocks/>
            <a:stCxn id="23" idx="3"/>
            <a:endCxn id="27" idx="1"/>
          </p:cNvCxnSpPr>
          <p:nvPr/>
        </p:nvCxnSpPr>
        <p:spPr>
          <a:xfrm>
            <a:off x="3856555" y="1836598"/>
            <a:ext cx="2380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F84058A-B113-65F2-E054-27E441CC6A53}"/>
              </a:ext>
            </a:extLst>
          </p:cNvPr>
          <p:cNvSpPr/>
          <p:nvPr/>
        </p:nvSpPr>
        <p:spPr>
          <a:xfrm>
            <a:off x="5392266" y="1522012"/>
            <a:ext cx="1093716" cy="62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Summarize</a:t>
            </a:r>
          </a:p>
        </p:txBody>
      </p:sp>
      <p:cxnSp>
        <p:nvCxnSpPr>
          <p:cNvPr id="30" name="Straight Arrow Connector 29">
            <a:extLst>
              <a:ext uri="{FF2B5EF4-FFF2-40B4-BE49-F238E27FC236}">
                <a16:creationId xmlns:a16="http://schemas.microsoft.com/office/drawing/2014/main" id="{65D68383-9552-68D5-0C99-09FB8A347831}"/>
              </a:ext>
            </a:extLst>
          </p:cNvPr>
          <p:cNvCxnSpPr>
            <a:cxnSpLocks/>
            <a:stCxn id="27" idx="3"/>
            <a:endCxn id="29" idx="1"/>
          </p:cNvCxnSpPr>
          <p:nvPr/>
        </p:nvCxnSpPr>
        <p:spPr>
          <a:xfrm>
            <a:off x="5188309" y="1836598"/>
            <a:ext cx="203957"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F733EA35-F576-A3AF-535A-6ACF3E589AC3}"/>
              </a:ext>
            </a:extLst>
          </p:cNvPr>
          <p:cNvCxnSpPr>
            <a:cxnSpLocks/>
            <a:stCxn id="29" idx="2"/>
            <a:endCxn id="23" idx="2"/>
          </p:cNvCxnSpPr>
          <p:nvPr/>
        </p:nvCxnSpPr>
        <p:spPr>
          <a:xfrm rot="5400000" flipH="1">
            <a:off x="4641451" y="853513"/>
            <a:ext cx="1" cy="2595346"/>
          </a:xfrm>
          <a:prstGeom prst="curvedConnector3">
            <a:avLst>
              <a:gd name="adj1" fmla="val -22860000000"/>
            </a:avLst>
          </a:prstGeom>
          <a:ln w="38100">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AB9FE97-DDE7-97BA-9329-16435A09D13A}"/>
              </a:ext>
            </a:extLst>
          </p:cNvPr>
          <p:cNvCxnSpPr>
            <a:cxnSpLocks/>
            <a:stCxn id="29" idx="3"/>
            <a:endCxn id="33" idx="1"/>
          </p:cNvCxnSpPr>
          <p:nvPr/>
        </p:nvCxnSpPr>
        <p:spPr>
          <a:xfrm flipV="1">
            <a:off x="6485982" y="1836598"/>
            <a:ext cx="238039" cy="1"/>
          </a:xfrm>
          <a:prstGeom prst="straightConnector1">
            <a:avLst/>
          </a:prstGeom>
          <a:ln w="57150">
            <a:prstDash val="lgDash"/>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85B1DBD-F8AF-FB6B-E613-9807C4EF56D9}"/>
              </a:ext>
            </a:extLst>
          </p:cNvPr>
          <p:cNvSpPr/>
          <p:nvPr/>
        </p:nvSpPr>
        <p:spPr>
          <a:xfrm>
            <a:off x="6724021" y="1522011"/>
            <a:ext cx="1025554" cy="629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Act</a:t>
            </a:r>
          </a:p>
        </p:txBody>
      </p:sp>
      <p:sp>
        <p:nvSpPr>
          <p:cNvPr id="36" name="Title 5">
            <a:extLst>
              <a:ext uri="{FF2B5EF4-FFF2-40B4-BE49-F238E27FC236}">
                <a16:creationId xmlns:a16="http://schemas.microsoft.com/office/drawing/2014/main" id="{2B910F40-0468-AE4A-5143-27E11B29816E}"/>
              </a:ext>
            </a:extLst>
          </p:cNvPr>
          <p:cNvSpPr>
            <a:spLocks noGrp="1"/>
          </p:cNvSpPr>
          <p:nvPr>
            <p:ph type="title"/>
          </p:nvPr>
        </p:nvSpPr>
        <p:spPr>
          <a:xfrm>
            <a:off x="628650" y="120734"/>
            <a:ext cx="7886700" cy="1325563"/>
          </a:xfrm>
        </p:spPr>
        <p:txBody>
          <a:bodyPr/>
          <a:lstStyle/>
          <a:p>
            <a:r>
              <a:rPr lang="en-US"/>
              <a:t>Final Word</a:t>
            </a:r>
          </a:p>
        </p:txBody>
      </p:sp>
    </p:spTree>
    <p:extLst>
      <p:ext uri="{BB962C8B-B14F-4D97-AF65-F5344CB8AC3E}">
        <p14:creationId xmlns:p14="http://schemas.microsoft.com/office/powerpoint/2010/main" val="792607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38CB-D668-0378-7789-7B1DF3FF9F06}"/>
              </a:ext>
            </a:extLst>
          </p:cNvPr>
          <p:cNvSpPr>
            <a:spLocks noGrp="1"/>
          </p:cNvSpPr>
          <p:nvPr>
            <p:ph type="ctrTitle"/>
          </p:nvPr>
        </p:nvSpPr>
        <p:spPr/>
        <p:txBody>
          <a:bodyPr/>
          <a:lstStyle/>
          <a:p>
            <a:r>
              <a:rPr lang="en-US"/>
              <a:t>Additional Examples</a:t>
            </a:r>
          </a:p>
        </p:txBody>
      </p:sp>
      <p:sp>
        <p:nvSpPr>
          <p:cNvPr id="3" name="Subtitle 2">
            <a:extLst>
              <a:ext uri="{FF2B5EF4-FFF2-40B4-BE49-F238E27FC236}">
                <a16:creationId xmlns:a16="http://schemas.microsoft.com/office/drawing/2014/main" id="{7B2E5C2E-F8D6-3DE8-3F72-44A08CC03E8B}"/>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083155F5-F7C2-C358-7622-5962CB608EEB}"/>
              </a:ext>
            </a:extLst>
          </p:cNvPr>
          <p:cNvSpPr>
            <a:spLocks noGrp="1"/>
          </p:cNvSpPr>
          <p:nvPr>
            <p:ph type="sldNum" sz="quarter" idx="12"/>
          </p:nvPr>
        </p:nvSpPr>
        <p:spPr/>
        <p:txBody>
          <a:bodyPr/>
          <a:lstStyle/>
          <a:p>
            <a:fld id="{1BF00C58-FD35-465B-9843-589D9BE2A088}" type="slidenum">
              <a:rPr lang="en-US" smtClean="0"/>
              <a:t>29</a:t>
            </a:fld>
            <a:endParaRPr lang="en-US"/>
          </a:p>
        </p:txBody>
      </p:sp>
    </p:spTree>
    <p:extLst>
      <p:ext uri="{BB962C8B-B14F-4D97-AF65-F5344CB8AC3E}">
        <p14:creationId xmlns:p14="http://schemas.microsoft.com/office/powerpoint/2010/main" val="340659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C49B-CA65-E272-FF2C-C59DADB7FFEF}"/>
              </a:ext>
            </a:extLst>
          </p:cNvPr>
          <p:cNvSpPr>
            <a:spLocks noGrp="1"/>
          </p:cNvSpPr>
          <p:nvPr>
            <p:ph type="title"/>
          </p:nvPr>
        </p:nvSpPr>
        <p:spPr>
          <a:xfrm>
            <a:off x="628650" y="246859"/>
            <a:ext cx="7886700" cy="1325563"/>
          </a:xfrm>
        </p:spPr>
        <p:txBody>
          <a:bodyPr/>
          <a:lstStyle/>
          <a:p>
            <a:r>
              <a:rPr lang="en-US"/>
              <a:t>Strengths of Syndromic Surveillance </a:t>
            </a:r>
          </a:p>
        </p:txBody>
      </p:sp>
      <p:graphicFrame>
        <p:nvGraphicFramePr>
          <p:cNvPr id="6" name="Content Placeholder 5">
            <a:extLst>
              <a:ext uri="{FF2B5EF4-FFF2-40B4-BE49-F238E27FC236}">
                <a16:creationId xmlns:a16="http://schemas.microsoft.com/office/drawing/2014/main" id="{D7F5EB2A-EE17-11BC-FD17-2C5193CE4157}"/>
              </a:ext>
            </a:extLst>
          </p:cNvPr>
          <p:cNvGraphicFramePr>
            <a:graphicFrameLocks noGrp="1"/>
          </p:cNvGraphicFramePr>
          <p:nvPr>
            <p:ph idx="1"/>
            <p:extLst>
              <p:ext uri="{D42A27DB-BD31-4B8C-83A1-F6EECF244321}">
                <p14:modId xmlns:p14="http://schemas.microsoft.com/office/powerpoint/2010/main" val="3991572071"/>
              </p:ext>
            </p:extLst>
          </p:nvPr>
        </p:nvGraphicFramePr>
        <p:xfrm>
          <a:off x="314326" y="1454154"/>
          <a:ext cx="8699500" cy="244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68A1EBBA-D611-2CEA-A06E-8E15C183E10F}"/>
              </a:ext>
            </a:extLst>
          </p:cNvPr>
          <p:cNvSpPr>
            <a:spLocks noGrp="1"/>
          </p:cNvSpPr>
          <p:nvPr>
            <p:ph type="sldNum" sz="quarter" idx="12"/>
          </p:nvPr>
        </p:nvSpPr>
        <p:spPr/>
        <p:txBody>
          <a:bodyPr/>
          <a:lstStyle/>
          <a:p>
            <a:fld id="{1BF00C58-FD35-465B-9843-589D9BE2A088}" type="slidenum">
              <a:rPr lang="en-US" smtClean="0"/>
              <a:t>3</a:t>
            </a:fld>
            <a:endParaRPr lang="en-US"/>
          </a:p>
        </p:txBody>
      </p:sp>
      <p:graphicFrame>
        <p:nvGraphicFramePr>
          <p:cNvPr id="7" name="Content Placeholder 5">
            <a:extLst>
              <a:ext uri="{FF2B5EF4-FFF2-40B4-BE49-F238E27FC236}">
                <a16:creationId xmlns:a16="http://schemas.microsoft.com/office/drawing/2014/main" id="{CDB5C2B5-F9ED-7BDC-DB0F-21C7E142D66B}"/>
              </a:ext>
            </a:extLst>
          </p:cNvPr>
          <p:cNvGraphicFramePr>
            <a:graphicFrameLocks/>
          </p:cNvGraphicFramePr>
          <p:nvPr>
            <p:extLst>
              <p:ext uri="{D42A27DB-BD31-4B8C-83A1-F6EECF244321}">
                <p14:modId xmlns:p14="http://schemas.microsoft.com/office/powerpoint/2010/main" val="918951431"/>
              </p:ext>
            </p:extLst>
          </p:nvPr>
        </p:nvGraphicFramePr>
        <p:xfrm>
          <a:off x="314326" y="3790776"/>
          <a:ext cx="8699500" cy="226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6447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314326" y="71676"/>
            <a:ext cx="7886700" cy="1325563"/>
          </a:xfrm>
        </p:spPr>
        <p:txBody>
          <a:bodyPr/>
          <a:lstStyle/>
          <a:p>
            <a:r>
              <a:rPr lang="en-US"/>
              <a:t>Example 4: COVID</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30</a:t>
            </a:fld>
            <a:endParaRPr lang="en-US"/>
          </a:p>
        </p:txBody>
      </p:sp>
      <p:sp>
        <p:nvSpPr>
          <p:cNvPr id="6" name="Content Placeholder 2">
            <a:extLst>
              <a:ext uri="{FF2B5EF4-FFF2-40B4-BE49-F238E27FC236}">
                <a16:creationId xmlns:a16="http://schemas.microsoft.com/office/drawing/2014/main" id="{74206D81-5CB3-6842-0ABA-7E08B01EFEB5}"/>
              </a:ext>
            </a:extLst>
          </p:cNvPr>
          <p:cNvSpPr txBox="1">
            <a:spLocks/>
          </p:cNvSpPr>
          <p:nvPr/>
        </p:nvSpPr>
        <p:spPr>
          <a:xfrm>
            <a:off x="3938778" y="1960561"/>
            <a:ext cx="39128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sp>
        <p:nvSpPr>
          <p:cNvPr id="10" name="TextBox 9">
            <a:extLst>
              <a:ext uri="{FF2B5EF4-FFF2-40B4-BE49-F238E27FC236}">
                <a16:creationId xmlns:a16="http://schemas.microsoft.com/office/drawing/2014/main" id="{CB7FC387-2256-1C92-622C-4BFE6A2054B6}"/>
              </a:ext>
            </a:extLst>
          </p:cNvPr>
          <p:cNvSpPr txBox="1"/>
          <p:nvPr/>
        </p:nvSpPr>
        <p:spPr>
          <a:xfrm>
            <a:off x="942974" y="1397239"/>
            <a:ext cx="6823028" cy="369332"/>
          </a:xfrm>
          <a:prstGeom prst="rect">
            <a:avLst/>
          </a:prstGeom>
          <a:noFill/>
        </p:spPr>
        <p:txBody>
          <a:bodyPr wrap="square">
            <a:spAutoFit/>
          </a:bodyPr>
          <a:lstStyle/>
          <a:p>
            <a:pPr marL="0" indent="0" algn="ctr">
              <a:buNone/>
            </a:pPr>
            <a:r>
              <a:rPr lang="en-US" sz="1800" b="1" i="1">
                <a:effectLst/>
                <a:latin typeface="Segoe UI" panose="020B0502040204020203" pitchFamily="34" charset="0"/>
              </a:rPr>
              <a:t>Non-exhaustive </a:t>
            </a:r>
            <a:r>
              <a:rPr lang="en-US" sz="1800" b="1" i="1">
                <a:latin typeface="Segoe UI" panose="020B0502040204020203" pitchFamily="34" charset="0"/>
              </a:rPr>
              <a:t>ways syndromic has been used for COVID</a:t>
            </a:r>
            <a:endParaRPr lang="en-US" sz="2800" b="1" i="1"/>
          </a:p>
        </p:txBody>
      </p:sp>
      <p:graphicFrame>
        <p:nvGraphicFramePr>
          <p:cNvPr id="11" name="Content Placeholder 8">
            <a:extLst>
              <a:ext uri="{FF2B5EF4-FFF2-40B4-BE49-F238E27FC236}">
                <a16:creationId xmlns:a16="http://schemas.microsoft.com/office/drawing/2014/main" id="{669E20F4-A83B-660F-62F6-83FFD103227E}"/>
              </a:ext>
            </a:extLst>
          </p:cNvPr>
          <p:cNvGraphicFramePr>
            <a:graphicFrameLocks noGrp="1"/>
          </p:cNvGraphicFramePr>
          <p:nvPr>
            <p:ph idx="1"/>
            <p:extLst>
              <p:ext uri="{D42A27DB-BD31-4B8C-83A1-F6EECF244321}">
                <p14:modId xmlns:p14="http://schemas.microsoft.com/office/powerpoint/2010/main" val="163594298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914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FD3812-AA2D-8D9F-394B-3691AAC1DBD8}"/>
              </a:ext>
            </a:extLst>
          </p:cNvPr>
          <p:cNvSpPr>
            <a:spLocks noGrp="1"/>
          </p:cNvSpPr>
          <p:nvPr>
            <p:ph type="title"/>
          </p:nvPr>
        </p:nvSpPr>
        <p:spPr>
          <a:xfrm>
            <a:off x="628650" y="365127"/>
            <a:ext cx="7886700" cy="1048038"/>
          </a:xfrm>
        </p:spPr>
        <p:txBody>
          <a:bodyPr>
            <a:normAutofit fontScale="90000"/>
          </a:bodyPr>
          <a:lstStyle/>
          <a:p>
            <a:r>
              <a:rPr lang="en-US"/>
              <a:t>Example: Hurricane Irma Carbon Monoxide (CO) Poisoning</a:t>
            </a:r>
          </a:p>
        </p:txBody>
      </p:sp>
      <p:sp>
        <p:nvSpPr>
          <p:cNvPr id="5" name="Slide Number Placeholder 4">
            <a:extLst>
              <a:ext uri="{FF2B5EF4-FFF2-40B4-BE49-F238E27FC236}">
                <a16:creationId xmlns:a16="http://schemas.microsoft.com/office/drawing/2014/main" id="{B66EDE80-6AAF-B95B-5A7E-FFD92E1BF031}"/>
              </a:ext>
            </a:extLst>
          </p:cNvPr>
          <p:cNvSpPr>
            <a:spLocks noGrp="1"/>
          </p:cNvSpPr>
          <p:nvPr>
            <p:ph type="sldNum" sz="quarter" idx="12"/>
          </p:nvPr>
        </p:nvSpPr>
        <p:spPr/>
        <p:txBody>
          <a:bodyPr/>
          <a:lstStyle/>
          <a:p>
            <a:fld id="{1BF00C58-FD35-465B-9843-589D9BE2A088}" type="slidenum">
              <a:rPr lang="en-US" smtClean="0"/>
              <a:t>31</a:t>
            </a:fld>
            <a:endParaRPr lang="en-US"/>
          </a:p>
        </p:txBody>
      </p:sp>
      <p:pic>
        <p:nvPicPr>
          <p:cNvPr id="7" name="Picture 6" descr="A picture containing chart&#10;&#10;Description automatically generated">
            <a:extLst>
              <a:ext uri="{FF2B5EF4-FFF2-40B4-BE49-F238E27FC236}">
                <a16:creationId xmlns:a16="http://schemas.microsoft.com/office/drawing/2014/main" id="{4BC1468F-722C-C066-97EC-2BFC2423C5C9}"/>
              </a:ext>
            </a:extLst>
          </p:cNvPr>
          <p:cNvPicPr>
            <a:picLocks noChangeAspect="1"/>
          </p:cNvPicPr>
          <p:nvPr/>
        </p:nvPicPr>
        <p:blipFill rotWithShape="1">
          <a:blip r:embed="rId2">
            <a:extLst>
              <a:ext uri="{28A0092B-C50C-407E-A947-70E740481C1C}">
                <a14:useLocalDpi xmlns:a14="http://schemas.microsoft.com/office/drawing/2010/main" val="0"/>
              </a:ext>
            </a:extLst>
          </a:blip>
          <a:srcRect r="33975" b="34758"/>
          <a:stretch/>
        </p:blipFill>
        <p:spPr>
          <a:xfrm>
            <a:off x="526651" y="1680754"/>
            <a:ext cx="7428846" cy="4129143"/>
          </a:xfrm>
          <a:prstGeom prst="rect">
            <a:avLst/>
          </a:prstGeom>
        </p:spPr>
      </p:pic>
      <p:sp>
        <p:nvSpPr>
          <p:cNvPr id="16" name="Speech Bubble: Rectangle with Corners Rounded 15">
            <a:extLst>
              <a:ext uri="{FF2B5EF4-FFF2-40B4-BE49-F238E27FC236}">
                <a16:creationId xmlns:a16="http://schemas.microsoft.com/office/drawing/2014/main" id="{6A318A54-4797-30A3-2D73-9531AEACAC6C}"/>
              </a:ext>
            </a:extLst>
          </p:cNvPr>
          <p:cNvSpPr/>
          <p:nvPr/>
        </p:nvSpPr>
        <p:spPr>
          <a:xfrm>
            <a:off x="6905897" y="2124891"/>
            <a:ext cx="2029097" cy="1394199"/>
          </a:xfrm>
          <a:prstGeom prst="wedgeRoundRectCallout">
            <a:avLst>
              <a:gd name="adj1" fmla="val -38841"/>
              <a:gd name="adj2" fmla="val 87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CO poisoning disproportionally  affecting 10-19 age </a:t>
            </a:r>
          </a:p>
          <a:p>
            <a:pPr algn="ctr"/>
            <a:r>
              <a:rPr lang="en-US">
                <a:solidFill>
                  <a:schemeClr val="bg1"/>
                </a:solidFill>
              </a:rPr>
              <a:t>group </a:t>
            </a:r>
          </a:p>
        </p:txBody>
      </p:sp>
      <p:sp>
        <p:nvSpPr>
          <p:cNvPr id="17" name="Speech Bubble: Rectangle with Corners Rounded 16">
            <a:extLst>
              <a:ext uri="{FF2B5EF4-FFF2-40B4-BE49-F238E27FC236}">
                <a16:creationId xmlns:a16="http://schemas.microsoft.com/office/drawing/2014/main" id="{5303D92B-6B9E-CCDE-ACF8-B1153C43010C}"/>
              </a:ext>
            </a:extLst>
          </p:cNvPr>
          <p:cNvSpPr/>
          <p:nvPr/>
        </p:nvSpPr>
        <p:spPr>
          <a:xfrm>
            <a:off x="907325" y="2194750"/>
            <a:ext cx="1888127" cy="726781"/>
          </a:xfrm>
          <a:prstGeom prst="wedgeRoundRectCallout">
            <a:avLst>
              <a:gd name="adj1" fmla="val 65227"/>
              <a:gd name="adj2" fmla="val -331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Observed spike in CO poisoning </a:t>
            </a:r>
          </a:p>
        </p:txBody>
      </p:sp>
    </p:spTree>
    <p:extLst>
      <p:ext uri="{BB962C8B-B14F-4D97-AF65-F5344CB8AC3E}">
        <p14:creationId xmlns:p14="http://schemas.microsoft.com/office/powerpoint/2010/main" val="3543676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FD3812-AA2D-8D9F-394B-3691AAC1DBD8}"/>
              </a:ext>
            </a:extLst>
          </p:cNvPr>
          <p:cNvSpPr>
            <a:spLocks noGrp="1"/>
          </p:cNvSpPr>
          <p:nvPr>
            <p:ph type="title"/>
          </p:nvPr>
        </p:nvSpPr>
        <p:spPr>
          <a:xfrm>
            <a:off x="628650" y="365127"/>
            <a:ext cx="7886700" cy="1048038"/>
          </a:xfrm>
        </p:spPr>
        <p:txBody>
          <a:bodyPr>
            <a:normAutofit fontScale="90000"/>
          </a:bodyPr>
          <a:lstStyle/>
          <a:p>
            <a:r>
              <a:rPr lang="en-US"/>
              <a:t>Example: Hurricane Irma Carbon Monoxide (CO) Poisoning</a:t>
            </a:r>
          </a:p>
        </p:txBody>
      </p:sp>
      <p:sp>
        <p:nvSpPr>
          <p:cNvPr id="5" name="Slide Number Placeholder 4">
            <a:extLst>
              <a:ext uri="{FF2B5EF4-FFF2-40B4-BE49-F238E27FC236}">
                <a16:creationId xmlns:a16="http://schemas.microsoft.com/office/drawing/2014/main" id="{B66EDE80-6AAF-B95B-5A7E-FFD92E1BF031}"/>
              </a:ext>
            </a:extLst>
          </p:cNvPr>
          <p:cNvSpPr>
            <a:spLocks noGrp="1"/>
          </p:cNvSpPr>
          <p:nvPr>
            <p:ph type="sldNum" sz="quarter" idx="12"/>
          </p:nvPr>
        </p:nvSpPr>
        <p:spPr/>
        <p:txBody>
          <a:bodyPr/>
          <a:lstStyle/>
          <a:p>
            <a:fld id="{1BF00C58-FD35-465B-9843-589D9BE2A088}" type="slidenum">
              <a:rPr lang="en-US" smtClean="0"/>
              <a:t>32</a:t>
            </a:fld>
            <a:endParaRPr lang="en-US"/>
          </a:p>
        </p:txBody>
      </p:sp>
      <p:pic>
        <p:nvPicPr>
          <p:cNvPr id="7" name="Picture 6" descr="A picture containing chart&#10;&#10;Description automatically generated">
            <a:extLst>
              <a:ext uri="{FF2B5EF4-FFF2-40B4-BE49-F238E27FC236}">
                <a16:creationId xmlns:a16="http://schemas.microsoft.com/office/drawing/2014/main" id="{4BC1468F-722C-C066-97EC-2BFC2423C5C9}"/>
              </a:ext>
            </a:extLst>
          </p:cNvPr>
          <p:cNvPicPr>
            <a:picLocks noChangeAspect="1"/>
          </p:cNvPicPr>
          <p:nvPr/>
        </p:nvPicPr>
        <p:blipFill rotWithShape="1">
          <a:blip r:embed="rId2">
            <a:extLst>
              <a:ext uri="{28A0092B-C50C-407E-A947-70E740481C1C}">
                <a14:useLocalDpi xmlns:a14="http://schemas.microsoft.com/office/drawing/2010/main" val="0"/>
              </a:ext>
            </a:extLst>
          </a:blip>
          <a:srcRect r="33975" b="34758"/>
          <a:stretch/>
        </p:blipFill>
        <p:spPr>
          <a:xfrm>
            <a:off x="526651" y="1680754"/>
            <a:ext cx="7428846" cy="4129143"/>
          </a:xfrm>
          <a:prstGeom prst="rect">
            <a:avLst/>
          </a:prstGeom>
        </p:spPr>
      </p:pic>
      <p:sp>
        <p:nvSpPr>
          <p:cNvPr id="16" name="Speech Bubble: Rectangle with Corners Rounded 15">
            <a:extLst>
              <a:ext uri="{FF2B5EF4-FFF2-40B4-BE49-F238E27FC236}">
                <a16:creationId xmlns:a16="http://schemas.microsoft.com/office/drawing/2014/main" id="{6A318A54-4797-30A3-2D73-9531AEACAC6C}"/>
              </a:ext>
            </a:extLst>
          </p:cNvPr>
          <p:cNvSpPr/>
          <p:nvPr/>
        </p:nvSpPr>
        <p:spPr>
          <a:xfrm>
            <a:off x="6905897" y="2124891"/>
            <a:ext cx="2029097" cy="1394199"/>
          </a:xfrm>
          <a:prstGeom prst="wedgeRoundRectCallout">
            <a:avLst>
              <a:gd name="adj1" fmla="val -38841"/>
              <a:gd name="adj2" fmla="val 87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CO poisoning disproportionally  affecting 10-19 age </a:t>
            </a:r>
          </a:p>
          <a:p>
            <a:pPr algn="ctr"/>
            <a:r>
              <a:rPr lang="en-US">
                <a:solidFill>
                  <a:schemeClr val="bg1"/>
                </a:solidFill>
              </a:rPr>
              <a:t>group </a:t>
            </a:r>
          </a:p>
        </p:txBody>
      </p:sp>
      <p:sp>
        <p:nvSpPr>
          <p:cNvPr id="17" name="Speech Bubble: Rectangle with Corners Rounded 16">
            <a:extLst>
              <a:ext uri="{FF2B5EF4-FFF2-40B4-BE49-F238E27FC236}">
                <a16:creationId xmlns:a16="http://schemas.microsoft.com/office/drawing/2014/main" id="{5303D92B-6B9E-CCDE-ACF8-B1153C43010C}"/>
              </a:ext>
            </a:extLst>
          </p:cNvPr>
          <p:cNvSpPr/>
          <p:nvPr/>
        </p:nvSpPr>
        <p:spPr>
          <a:xfrm>
            <a:off x="907325" y="2194750"/>
            <a:ext cx="1888127" cy="726781"/>
          </a:xfrm>
          <a:prstGeom prst="wedgeRoundRectCallout">
            <a:avLst>
              <a:gd name="adj1" fmla="val 65227"/>
              <a:gd name="adj2" fmla="val -331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Observed spike in CO poisoning </a:t>
            </a:r>
          </a:p>
        </p:txBody>
      </p:sp>
      <p:sp>
        <p:nvSpPr>
          <p:cNvPr id="2" name="TextBox 1">
            <a:extLst>
              <a:ext uri="{FF2B5EF4-FFF2-40B4-BE49-F238E27FC236}">
                <a16:creationId xmlns:a16="http://schemas.microsoft.com/office/drawing/2014/main" id="{AD8CA9E7-62C9-2A7F-C665-5C9F6A41AB75}"/>
              </a:ext>
            </a:extLst>
          </p:cNvPr>
          <p:cNvSpPr txBox="1"/>
          <p:nvPr/>
        </p:nvSpPr>
        <p:spPr>
          <a:xfrm>
            <a:off x="2532672" y="2821990"/>
            <a:ext cx="3979816" cy="1200329"/>
          </a:xfrm>
          <a:prstGeom prst="rect">
            <a:avLst/>
          </a:prstGeom>
          <a:solidFill>
            <a:srgbClr val="FF0000"/>
          </a:solidFill>
        </p:spPr>
        <p:txBody>
          <a:bodyPr wrap="square" rtlCol="0">
            <a:spAutoFit/>
          </a:bodyPr>
          <a:lstStyle/>
          <a:p>
            <a:pPr algn="ctr"/>
            <a:r>
              <a:rPr lang="en-US" sz="2400">
                <a:solidFill>
                  <a:schemeClr val="bg1"/>
                </a:solidFill>
              </a:rPr>
              <a:t>SyS can be used to identify notifiable conditions that weren’t being reported  </a:t>
            </a:r>
          </a:p>
        </p:txBody>
      </p:sp>
    </p:spTree>
    <p:extLst>
      <p:ext uri="{BB962C8B-B14F-4D97-AF65-F5344CB8AC3E}">
        <p14:creationId xmlns:p14="http://schemas.microsoft.com/office/powerpoint/2010/main" val="3901324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25C2E8-0E04-1097-FD6A-C28A94DE6E52}"/>
              </a:ext>
            </a:extLst>
          </p:cNvPr>
          <p:cNvSpPr>
            <a:spLocks noGrp="1"/>
          </p:cNvSpPr>
          <p:nvPr>
            <p:ph type="title"/>
          </p:nvPr>
        </p:nvSpPr>
        <p:spPr>
          <a:xfrm>
            <a:off x="628650" y="146183"/>
            <a:ext cx="7886700" cy="1325563"/>
          </a:xfrm>
        </p:spPr>
        <p:txBody>
          <a:bodyPr>
            <a:normAutofit/>
          </a:bodyPr>
          <a:lstStyle/>
          <a:p>
            <a:r>
              <a:rPr lang="en-US"/>
              <a:t>Additional </a:t>
            </a:r>
            <a:r>
              <a:rPr lang="en-US" err="1"/>
              <a:t>SyS</a:t>
            </a:r>
            <a:r>
              <a:rPr lang="en-US"/>
              <a:t> Examples Than Time to Describe</a:t>
            </a:r>
          </a:p>
        </p:txBody>
      </p:sp>
      <p:sp>
        <p:nvSpPr>
          <p:cNvPr id="5" name="Slide Number Placeholder 4">
            <a:extLst>
              <a:ext uri="{FF2B5EF4-FFF2-40B4-BE49-F238E27FC236}">
                <a16:creationId xmlns:a16="http://schemas.microsoft.com/office/drawing/2014/main" id="{71A4A656-FC7B-9F11-796D-7A246FD9AC73}"/>
              </a:ext>
            </a:extLst>
          </p:cNvPr>
          <p:cNvSpPr>
            <a:spLocks noGrp="1"/>
          </p:cNvSpPr>
          <p:nvPr>
            <p:ph type="sldNum" sz="quarter" idx="12"/>
          </p:nvPr>
        </p:nvSpPr>
        <p:spPr/>
        <p:txBody>
          <a:bodyPr/>
          <a:lstStyle/>
          <a:p>
            <a:fld id="{1BF00C58-FD35-465B-9843-589D9BE2A088}" type="slidenum">
              <a:rPr lang="en-US" smtClean="0"/>
              <a:t>33</a:t>
            </a:fld>
            <a:endParaRPr lang="en-US"/>
          </a:p>
        </p:txBody>
      </p:sp>
      <p:graphicFrame>
        <p:nvGraphicFramePr>
          <p:cNvPr id="68" name="Content Placeholder 2">
            <a:extLst>
              <a:ext uri="{FF2B5EF4-FFF2-40B4-BE49-F238E27FC236}">
                <a16:creationId xmlns:a16="http://schemas.microsoft.com/office/drawing/2014/main" id="{BC5FB2EC-8FD7-02D8-4EDC-19D62EFFAD81}"/>
              </a:ext>
            </a:extLst>
          </p:cNvPr>
          <p:cNvGraphicFramePr>
            <a:graphicFrameLocks noGrp="1"/>
          </p:cNvGraphicFramePr>
          <p:nvPr>
            <p:ph idx="1"/>
            <p:extLst>
              <p:ext uri="{D42A27DB-BD31-4B8C-83A1-F6EECF244321}">
                <p14:modId xmlns:p14="http://schemas.microsoft.com/office/powerpoint/2010/main" val="3563303689"/>
              </p:ext>
            </p:extLst>
          </p:nvPr>
        </p:nvGraphicFramePr>
        <p:xfrm>
          <a:off x="446567" y="1480470"/>
          <a:ext cx="7701146" cy="4003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9B06D5B-6CE3-1E58-4A6E-0BA6588DBDD5}"/>
              </a:ext>
            </a:extLst>
          </p:cNvPr>
          <p:cNvSpPr txBox="1"/>
          <p:nvPr/>
        </p:nvSpPr>
        <p:spPr>
          <a:xfrm>
            <a:off x="1" y="5540560"/>
            <a:ext cx="9144000" cy="900246"/>
          </a:xfrm>
          <a:prstGeom prst="rect">
            <a:avLst/>
          </a:prstGeom>
          <a:noFill/>
        </p:spPr>
        <p:txBody>
          <a:bodyPr wrap="square" rtlCol="0">
            <a:spAutoFit/>
          </a:bodyPr>
          <a:lstStyle/>
          <a:p>
            <a:r>
              <a:rPr lang="en-US" sz="1050"/>
              <a:t>https://ojphi.org/ojs/index.php/ojphi/article/view/7695 ; https://communityimpact.com/austin/central-austin/transportation/2019/05/02/cdc-releases-results-of-scooter-study-finds-nearly-half-of-injuries-are-severe/ ; https://www.vdh.virginia.gov/surveillance-and-investigation/syndromic-surveillance/firearm-injury-surveillance/ ; https://www.cdc.gov/nssp/success-stories/TN-Population-Changes.html ; https://knowledgerepository.syndromicsurveillance.org/syndromic-surveillance-monitor-wildfire-events  ; https://www.cdc.gov/nssp/success-stories/KS-Agricultural-Workers.html ; https://www.ncbi.nlm.nih.gov/pmc/articles/PMC5676512/) ; https://www.cdc.gov/nssp/success-stories/ks-rabies.html ; </a:t>
            </a:r>
          </a:p>
        </p:txBody>
      </p:sp>
    </p:spTree>
    <p:extLst>
      <p:ext uri="{BB962C8B-B14F-4D97-AF65-F5344CB8AC3E}">
        <p14:creationId xmlns:p14="http://schemas.microsoft.com/office/powerpoint/2010/main" val="315277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19E3-5FFD-ECF9-A434-E3A0152DA180}"/>
              </a:ext>
            </a:extLst>
          </p:cNvPr>
          <p:cNvSpPr>
            <a:spLocks noGrp="1"/>
          </p:cNvSpPr>
          <p:nvPr>
            <p:ph type="ctrTitle"/>
          </p:nvPr>
        </p:nvSpPr>
        <p:spPr>
          <a:xfrm>
            <a:off x="685800" y="2235200"/>
            <a:ext cx="7772400" cy="3683000"/>
          </a:xfrm>
        </p:spPr>
        <p:txBody>
          <a:bodyPr>
            <a:normAutofit fontScale="90000"/>
          </a:bodyPr>
          <a:lstStyle/>
          <a:p>
            <a:r>
              <a:rPr lang="en-US"/>
              <a:t>Modern Examples of Timely Syndromic Surveillance Methods in Action</a:t>
            </a:r>
            <a:br>
              <a:rPr lang="en-US"/>
            </a:br>
            <a:br>
              <a:rPr lang="en-US"/>
            </a:br>
            <a:r>
              <a:rPr lang="en-US" sz="1300" i="1"/>
              <a:t>Disclaimer: The following examples are publicly available and /or provided by fellow colleagues. We would like to thank them for their work and are proud to highly their efforts in this presentation. </a:t>
            </a:r>
            <a:endParaRPr lang="en-US" sz="1000" i="1"/>
          </a:p>
        </p:txBody>
      </p:sp>
      <p:sp>
        <p:nvSpPr>
          <p:cNvPr id="5" name="Slide Number Placeholder 4">
            <a:extLst>
              <a:ext uri="{FF2B5EF4-FFF2-40B4-BE49-F238E27FC236}">
                <a16:creationId xmlns:a16="http://schemas.microsoft.com/office/drawing/2014/main" id="{0FB6773C-62F4-6C7A-C0E4-F80F938198E9}"/>
              </a:ext>
            </a:extLst>
          </p:cNvPr>
          <p:cNvSpPr>
            <a:spLocks noGrp="1"/>
          </p:cNvSpPr>
          <p:nvPr>
            <p:ph type="sldNum" sz="quarter" idx="12"/>
          </p:nvPr>
        </p:nvSpPr>
        <p:spPr/>
        <p:txBody>
          <a:bodyPr/>
          <a:lstStyle/>
          <a:p>
            <a:fld id="{1BF00C58-FD35-465B-9843-589D9BE2A088}" type="slidenum">
              <a:rPr lang="en-US" smtClean="0"/>
              <a:t>4</a:t>
            </a:fld>
            <a:endParaRPr lang="en-US"/>
          </a:p>
        </p:txBody>
      </p:sp>
    </p:spTree>
    <p:extLst>
      <p:ext uri="{BB962C8B-B14F-4D97-AF65-F5344CB8AC3E}">
        <p14:creationId xmlns:p14="http://schemas.microsoft.com/office/powerpoint/2010/main" val="191050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292309" y="365126"/>
            <a:ext cx="8581868" cy="1028959"/>
          </a:xfrm>
        </p:spPr>
        <p:txBody>
          <a:bodyPr>
            <a:normAutofit fontScale="90000"/>
          </a:bodyPr>
          <a:lstStyle/>
          <a:p>
            <a:r>
              <a:rPr lang="en-US"/>
              <a:t>Example 1: Rocky Mountain Spotted Fever (RMSF)</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5</a:t>
            </a:fld>
            <a:endParaRPr lang="en-US"/>
          </a:p>
        </p:txBody>
      </p:sp>
      <p:sp>
        <p:nvSpPr>
          <p:cNvPr id="7" name="TextBox 6">
            <a:extLst>
              <a:ext uri="{FF2B5EF4-FFF2-40B4-BE49-F238E27FC236}">
                <a16:creationId xmlns:a16="http://schemas.microsoft.com/office/drawing/2014/main" id="{1DD95CC3-95D9-22AF-8922-482490C86701}"/>
              </a:ext>
            </a:extLst>
          </p:cNvPr>
          <p:cNvSpPr txBox="1"/>
          <p:nvPr/>
        </p:nvSpPr>
        <p:spPr>
          <a:xfrm>
            <a:off x="313410" y="6184422"/>
            <a:ext cx="5792993" cy="253916"/>
          </a:xfrm>
          <a:prstGeom prst="rect">
            <a:avLst/>
          </a:prstGeom>
          <a:noFill/>
        </p:spPr>
        <p:txBody>
          <a:bodyPr wrap="square">
            <a:spAutoFit/>
          </a:bodyPr>
          <a:lstStyle/>
          <a:p>
            <a:r>
              <a:rPr lang="en-US" sz="1050"/>
              <a:t>https://www.cdc.gov/nssp/success-stories/AZ-RMSF.html</a:t>
            </a:r>
          </a:p>
        </p:txBody>
      </p:sp>
      <p:pic>
        <p:nvPicPr>
          <p:cNvPr id="6" name="Picture 5">
            <a:extLst>
              <a:ext uri="{FF2B5EF4-FFF2-40B4-BE49-F238E27FC236}">
                <a16:creationId xmlns:a16="http://schemas.microsoft.com/office/drawing/2014/main" id="{D9FA6D8A-4AE8-C568-E3AA-56BBEBBB89FB}"/>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Lst>
          </a:blip>
          <a:stretch>
            <a:fillRect/>
          </a:stretch>
        </p:blipFill>
        <p:spPr>
          <a:xfrm>
            <a:off x="3178156" y="4351601"/>
            <a:ext cx="2285051" cy="2001574"/>
          </a:xfrm>
          <a:prstGeom prst="ellipse">
            <a:avLst/>
          </a:prstGeom>
          <a:ln>
            <a:noFill/>
          </a:ln>
          <a:effectLst>
            <a:softEdge rad="112500"/>
          </a:effectLst>
        </p:spPr>
      </p:pic>
      <p:graphicFrame>
        <p:nvGraphicFramePr>
          <p:cNvPr id="11" name="Diagram 10">
            <a:extLst>
              <a:ext uri="{FF2B5EF4-FFF2-40B4-BE49-F238E27FC236}">
                <a16:creationId xmlns:a16="http://schemas.microsoft.com/office/drawing/2014/main" id="{3652913B-08C4-3A13-5B72-AD8CF3E07DDE}"/>
              </a:ext>
            </a:extLst>
          </p:cNvPr>
          <p:cNvGraphicFramePr/>
          <p:nvPr/>
        </p:nvGraphicFramePr>
        <p:xfrm>
          <a:off x="628651" y="1394085"/>
          <a:ext cx="8137544" cy="38382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B49F0DBD-F510-33C5-4B9C-F213449C029D}"/>
              </a:ext>
            </a:extLst>
          </p:cNvPr>
          <p:cNvSpPr txBox="1"/>
          <p:nvPr/>
        </p:nvSpPr>
        <p:spPr>
          <a:xfrm>
            <a:off x="3551765" y="4689593"/>
            <a:ext cx="1537832" cy="1384995"/>
          </a:xfrm>
          <a:prstGeom prst="rect">
            <a:avLst/>
          </a:prstGeom>
          <a:noFill/>
        </p:spPr>
        <p:txBody>
          <a:bodyPr wrap="square" rtlCol="0">
            <a:spAutoFit/>
          </a:bodyPr>
          <a:lstStyle/>
          <a:p>
            <a:pPr algn="ctr"/>
            <a:r>
              <a:rPr lang="en-US" sz="1400" b="1">
                <a:solidFill>
                  <a:schemeClr val="tx1">
                    <a:lumMod val="95000"/>
                    <a:lumOff val="5000"/>
                  </a:schemeClr>
                </a:solidFill>
              </a:rPr>
              <a:t>RMSF is not locally-acquired in Maricopa County, thus not immediately suspected </a:t>
            </a:r>
          </a:p>
        </p:txBody>
      </p:sp>
      <p:grpSp>
        <p:nvGrpSpPr>
          <p:cNvPr id="3" name="Group 2">
            <a:extLst>
              <a:ext uri="{FF2B5EF4-FFF2-40B4-BE49-F238E27FC236}">
                <a16:creationId xmlns:a16="http://schemas.microsoft.com/office/drawing/2014/main" id="{6C471C14-6D15-C231-7BF9-B24ED2BA6747}"/>
              </a:ext>
            </a:extLst>
          </p:cNvPr>
          <p:cNvGrpSpPr/>
          <p:nvPr/>
        </p:nvGrpSpPr>
        <p:grpSpPr>
          <a:xfrm>
            <a:off x="377805" y="2423044"/>
            <a:ext cx="1993920" cy="1776969"/>
            <a:chOff x="-6169455" y="242005"/>
            <a:chExt cx="1783492" cy="1465673"/>
          </a:xfrm>
        </p:grpSpPr>
        <p:sp>
          <p:nvSpPr>
            <p:cNvPr id="8" name="Rectangle: Rounded Corners 7">
              <a:extLst>
                <a:ext uri="{FF2B5EF4-FFF2-40B4-BE49-F238E27FC236}">
                  <a16:creationId xmlns:a16="http://schemas.microsoft.com/office/drawing/2014/main" id="{DEBBC665-0538-9475-311A-073F9FB9E147}"/>
                </a:ext>
              </a:extLst>
            </p:cNvPr>
            <p:cNvSpPr/>
            <p:nvPr/>
          </p:nvSpPr>
          <p:spPr>
            <a:xfrm>
              <a:off x="-6169455" y="242005"/>
              <a:ext cx="1783492" cy="14656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8BBC09E1-377E-0E69-752C-9C1D2CA77A42}"/>
                </a:ext>
              </a:extLst>
            </p:cNvPr>
            <p:cNvSpPr txBox="1"/>
            <p:nvPr/>
          </p:nvSpPr>
          <p:spPr>
            <a:xfrm>
              <a:off x="-6097907" y="313553"/>
              <a:ext cx="1640396" cy="1322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Brown Dog Tick on reservation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Limited Medical Resources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err="1"/>
                <a:t>Hx</a:t>
              </a:r>
              <a:r>
                <a:rPr lang="en-US" sz="1200"/>
                <a:t> of Missing Dx Created an ESSENCE </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Alert To Catch Potential RMSF Situations &amp; reviewed daily</a:t>
              </a:r>
            </a:p>
          </p:txBody>
        </p:sp>
      </p:grpSp>
      <p:grpSp>
        <p:nvGrpSpPr>
          <p:cNvPr id="10" name="Group 9">
            <a:extLst>
              <a:ext uri="{FF2B5EF4-FFF2-40B4-BE49-F238E27FC236}">
                <a16:creationId xmlns:a16="http://schemas.microsoft.com/office/drawing/2014/main" id="{A6AB572E-ECB6-09CB-BA33-F10BE011D83C}"/>
              </a:ext>
            </a:extLst>
          </p:cNvPr>
          <p:cNvGrpSpPr/>
          <p:nvPr/>
        </p:nvGrpSpPr>
        <p:grpSpPr>
          <a:xfrm>
            <a:off x="2451715" y="2423044"/>
            <a:ext cx="1993919" cy="1776969"/>
            <a:chOff x="-6169455" y="242005"/>
            <a:chExt cx="1783492" cy="1465673"/>
          </a:xfrm>
        </p:grpSpPr>
        <p:sp>
          <p:nvSpPr>
            <p:cNvPr id="12" name="Rectangle: Rounded Corners 11">
              <a:extLst>
                <a:ext uri="{FF2B5EF4-FFF2-40B4-BE49-F238E27FC236}">
                  <a16:creationId xmlns:a16="http://schemas.microsoft.com/office/drawing/2014/main" id="{8155874E-DB89-125E-C192-6DFE5AB8F322}"/>
                </a:ext>
              </a:extLst>
            </p:cNvPr>
            <p:cNvSpPr/>
            <p:nvPr/>
          </p:nvSpPr>
          <p:spPr>
            <a:xfrm>
              <a:off x="-6169455" y="242005"/>
              <a:ext cx="1783492" cy="14656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77F9813D-4C13-077B-03F3-F1FA3A0E84F4}"/>
                </a:ext>
              </a:extLst>
            </p:cNvPr>
            <p:cNvSpPr txBox="1"/>
            <p:nvPr/>
          </p:nvSpPr>
          <p:spPr>
            <a:xfrm>
              <a:off x="-6097907" y="313553"/>
              <a:ext cx="1640396" cy="1322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300"/>
                <a:t>L</a:t>
              </a:r>
              <a:r>
                <a:rPr lang="en-US" sz="1300" kern="1200"/>
                <a:t>ocal epidemiologists identified a patient who met criteria and was transferred</a:t>
              </a:r>
            </a:p>
          </p:txBody>
        </p:sp>
      </p:grpSp>
      <p:grpSp>
        <p:nvGrpSpPr>
          <p:cNvPr id="15" name="Group 14">
            <a:extLst>
              <a:ext uri="{FF2B5EF4-FFF2-40B4-BE49-F238E27FC236}">
                <a16:creationId xmlns:a16="http://schemas.microsoft.com/office/drawing/2014/main" id="{77D77BE0-B523-E3E8-41D3-89E16C5E6856}"/>
              </a:ext>
            </a:extLst>
          </p:cNvPr>
          <p:cNvGrpSpPr/>
          <p:nvPr/>
        </p:nvGrpSpPr>
        <p:grpSpPr>
          <a:xfrm>
            <a:off x="4547316" y="2423044"/>
            <a:ext cx="1993919" cy="1776969"/>
            <a:chOff x="-6169455" y="242005"/>
            <a:chExt cx="1783492" cy="1465673"/>
          </a:xfrm>
        </p:grpSpPr>
        <p:sp>
          <p:nvSpPr>
            <p:cNvPr id="16" name="Rectangle: Rounded Corners 15">
              <a:extLst>
                <a:ext uri="{FF2B5EF4-FFF2-40B4-BE49-F238E27FC236}">
                  <a16:creationId xmlns:a16="http://schemas.microsoft.com/office/drawing/2014/main" id="{60C93422-8AE5-AC73-F3E3-B3EA102B7925}"/>
                </a:ext>
              </a:extLst>
            </p:cNvPr>
            <p:cNvSpPr/>
            <p:nvPr/>
          </p:nvSpPr>
          <p:spPr>
            <a:xfrm>
              <a:off x="-6169455" y="242005"/>
              <a:ext cx="1783492" cy="14656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64B7FCC3-F0D4-03C2-5B7A-3A31CFDDB41E}"/>
                </a:ext>
              </a:extLst>
            </p:cNvPr>
            <p:cNvSpPr txBox="1"/>
            <p:nvPr/>
          </p:nvSpPr>
          <p:spPr>
            <a:xfrm>
              <a:off x="-6097907" y="313553"/>
              <a:ext cx="1640396" cy="1322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200"/>
                <a:t>Medical records indicated the patient had improved on doxycycline but was scheduled for discharge without completing the recommended treatment</a:t>
              </a:r>
              <a:endParaRPr lang="en-US" sz="1200" kern="1200"/>
            </a:p>
          </p:txBody>
        </p:sp>
      </p:grpSp>
      <p:grpSp>
        <p:nvGrpSpPr>
          <p:cNvPr id="18" name="Group 17">
            <a:extLst>
              <a:ext uri="{FF2B5EF4-FFF2-40B4-BE49-F238E27FC236}">
                <a16:creationId xmlns:a16="http://schemas.microsoft.com/office/drawing/2014/main" id="{755E0B75-A48A-8E28-88BE-EA6A5848DFD9}"/>
              </a:ext>
            </a:extLst>
          </p:cNvPr>
          <p:cNvGrpSpPr/>
          <p:nvPr/>
        </p:nvGrpSpPr>
        <p:grpSpPr>
          <a:xfrm>
            <a:off x="6642917" y="2423044"/>
            <a:ext cx="1993918" cy="1776969"/>
            <a:chOff x="-6169455" y="242005"/>
            <a:chExt cx="1783492" cy="1465673"/>
          </a:xfrm>
        </p:grpSpPr>
        <p:sp>
          <p:nvSpPr>
            <p:cNvPr id="19" name="Rectangle: Rounded Corners 18">
              <a:extLst>
                <a:ext uri="{FF2B5EF4-FFF2-40B4-BE49-F238E27FC236}">
                  <a16:creationId xmlns:a16="http://schemas.microsoft.com/office/drawing/2014/main" id="{7F8714C0-1D1C-6547-B504-207D9F91F3D0}"/>
                </a:ext>
              </a:extLst>
            </p:cNvPr>
            <p:cNvSpPr/>
            <p:nvPr/>
          </p:nvSpPr>
          <p:spPr>
            <a:xfrm>
              <a:off x="-6169455" y="242005"/>
              <a:ext cx="1783492" cy="146567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DAA8720-E198-F7EE-5103-5768DADD44FD}"/>
                </a:ext>
              </a:extLst>
            </p:cNvPr>
            <p:cNvSpPr txBox="1"/>
            <p:nvPr/>
          </p:nvSpPr>
          <p:spPr>
            <a:xfrm>
              <a:off x="-6097907" y="313553"/>
              <a:ext cx="1640396" cy="1322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Local epidemiologist identified this gap and recommended treatment plan be updated accordingly before discharge.</a:t>
              </a:r>
            </a:p>
          </p:txBody>
        </p:sp>
      </p:grpSp>
    </p:spTree>
    <p:extLst>
      <p:ext uri="{BB962C8B-B14F-4D97-AF65-F5344CB8AC3E}">
        <p14:creationId xmlns:p14="http://schemas.microsoft.com/office/powerpoint/2010/main" val="78232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217536"/>
            <a:ext cx="8500652" cy="1325563"/>
          </a:xfrm>
        </p:spPr>
        <p:txBody>
          <a:bodyPr/>
          <a:lstStyle/>
          <a:p>
            <a:r>
              <a:rPr lang="en-US"/>
              <a:t>Example 1: Rocky Mountain Spotted Fever</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6</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970601"/>
            <a:ext cx="369515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Trained the system to alert on known situation that needed action</a:t>
            </a:r>
            <a:br>
              <a:rPr lang="en-US" b="1"/>
            </a:br>
            <a:endParaRPr lang="en-US" b="1"/>
          </a:p>
          <a:p>
            <a:pPr marL="0" indent="0">
              <a:buNone/>
            </a:pPr>
            <a:r>
              <a:rPr lang="en-US" b="1"/>
              <a:t>Developed Protocol for when alerted</a:t>
            </a:r>
            <a:br>
              <a:rPr lang="en-US" b="1"/>
            </a:br>
            <a:r>
              <a:rPr lang="en-US" b="1"/>
              <a:t> </a:t>
            </a:r>
          </a:p>
          <a:p>
            <a:pPr marL="0" indent="0">
              <a:buNone/>
            </a:pPr>
            <a:r>
              <a:rPr lang="en-US" b="1"/>
              <a:t>Followed the protocol</a:t>
            </a:r>
            <a:br>
              <a:rPr lang="en-US" b="1"/>
            </a:br>
            <a:endParaRPr lang="en-US" b="1"/>
          </a:p>
          <a:p>
            <a:pPr marL="0" indent="0">
              <a:buNone/>
            </a:pPr>
            <a:r>
              <a:rPr lang="en-US" b="1"/>
              <a:t>Took swift action to use timeliness as advantage</a:t>
            </a:r>
            <a:br>
              <a:rPr lang="en-US" b="1"/>
            </a:br>
            <a:endParaRPr lang="en-US" b="1"/>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11" name="Graphic 10" descr="Checkmark with solid fill">
            <a:extLst>
              <a:ext uri="{FF2B5EF4-FFF2-40B4-BE49-F238E27FC236}">
                <a16:creationId xmlns:a16="http://schemas.microsoft.com/office/drawing/2014/main" id="{06AA3A7E-CD40-00F8-F8D9-B7A9F2754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6593" y="4135235"/>
            <a:ext cx="914400" cy="914400"/>
          </a:xfrm>
          <a:prstGeom prst="rect">
            <a:avLst/>
          </a:prstGeom>
        </p:spPr>
      </p:pic>
      <p:pic>
        <p:nvPicPr>
          <p:cNvPr id="17" name="Graphic 16" descr="Checkmark with solid fill">
            <a:extLst>
              <a:ext uri="{FF2B5EF4-FFF2-40B4-BE49-F238E27FC236}">
                <a16:creationId xmlns:a16="http://schemas.microsoft.com/office/drawing/2014/main" id="{7A3F77CC-D24D-BF21-30A2-DD5649C5A5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6371" y="3203823"/>
            <a:ext cx="914400" cy="914400"/>
          </a:xfrm>
          <a:prstGeom prst="rect">
            <a:avLst/>
          </a:prstGeom>
        </p:spPr>
      </p:pic>
      <p:pic>
        <p:nvPicPr>
          <p:cNvPr id="9" name="Graphic 8" descr="Checkmark with solid fill">
            <a:extLst>
              <a:ext uri="{FF2B5EF4-FFF2-40B4-BE49-F238E27FC236}">
                <a16:creationId xmlns:a16="http://schemas.microsoft.com/office/drawing/2014/main" id="{C4F19F25-4E74-4771-D9C9-3BA70FB92F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6371" y="5006725"/>
            <a:ext cx="914400" cy="914400"/>
          </a:xfrm>
          <a:prstGeom prst="rect">
            <a:avLst/>
          </a:prstGeom>
        </p:spPr>
      </p:pic>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6371" y="2110471"/>
            <a:ext cx="914400" cy="914400"/>
          </a:xfrm>
          <a:prstGeom prst="rect">
            <a:avLst/>
          </a:prstGeom>
        </p:spPr>
      </p:pic>
    </p:spTree>
    <p:extLst>
      <p:ext uri="{BB962C8B-B14F-4D97-AF65-F5344CB8AC3E}">
        <p14:creationId xmlns:p14="http://schemas.microsoft.com/office/powerpoint/2010/main" val="201878498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p:txBody>
          <a:bodyPr/>
          <a:lstStyle/>
          <a:p>
            <a:r>
              <a:rPr lang="en-US"/>
              <a:t>Example 2: Opioid Overdose in Yakima County, WA </a:t>
            </a:r>
          </a:p>
        </p:txBody>
      </p:sp>
      <p:sp>
        <p:nvSpPr>
          <p:cNvPr id="3" name="Content Placeholder 2">
            <a:extLst>
              <a:ext uri="{FF2B5EF4-FFF2-40B4-BE49-F238E27FC236}">
                <a16:creationId xmlns:a16="http://schemas.microsoft.com/office/drawing/2014/main" id="{75BEBA92-720A-39F8-F0B3-C325B9515D27}"/>
              </a:ext>
            </a:extLst>
          </p:cNvPr>
          <p:cNvSpPr>
            <a:spLocks noGrp="1"/>
          </p:cNvSpPr>
          <p:nvPr>
            <p:ph idx="1"/>
          </p:nvPr>
        </p:nvSpPr>
        <p:spPr/>
        <p:txBody>
          <a:bodyPr>
            <a:normAutofit/>
          </a:bodyPr>
          <a:lstStyle/>
          <a:p>
            <a:endParaRPr lang="en-US" sz="2800" b="1">
              <a:solidFill>
                <a:schemeClr val="accent5"/>
              </a:solidFill>
            </a:endParaRPr>
          </a:p>
          <a:p>
            <a:endParaRPr lang="en-US" sz="2800" b="1">
              <a:solidFill>
                <a:schemeClr val="accent5"/>
              </a:solidFill>
            </a:endParaRPr>
          </a:p>
          <a:p>
            <a:pPr marL="0" indent="0">
              <a:buNone/>
            </a:pPr>
            <a:endParaRPr lang="en-US" sz="2800" b="1">
              <a:solidFill>
                <a:schemeClr val="accent5"/>
              </a:solidFill>
            </a:endParaRPr>
          </a:p>
          <a:p>
            <a:pPr marL="0" indent="0">
              <a:buNone/>
            </a:pPr>
            <a:endParaRPr lang="en-US" b="1">
              <a:solidFill>
                <a:schemeClr val="accent5"/>
              </a:solidFill>
            </a:endParaRPr>
          </a:p>
          <a:p>
            <a:endParaRPr lang="en-US"/>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p:txBody>
          <a:bodyPr/>
          <a:lstStyle/>
          <a:p>
            <a:fld id="{1BF00C58-FD35-465B-9843-589D9BE2A088}" type="slidenum">
              <a:rPr lang="en-US" smtClean="0"/>
              <a:t>7</a:t>
            </a:fld>
            <a:endParaRPr lang="en-US"/>
          </a:p>
        </p:txBody>
      </p:sp>
      <p:pic>
        <p:nvPicPr>
          <p:cNvPr id="9" name="Picture 8">
            <a:extLst>
              <a:ext uri="{FF2B5EF4-FFF2-40B4-BE49-F238E27FC236}">
                <a16:creationId xmlns:a16="http://schemas.microsoft.com/office/drawing/2014/main" id="{5951ADAE-17CE-0B0F-6EB2-B43C0F44F56D}"/>
              </a:ext>
            </a:extLst>
          </p:cNvPr>
          <p:cNvPicPr>
            <a:picLocks noChangeAspect="1"/>
          </p:cNvPicPr>
          <p:nvPr/>
        </p:nvPicPr>
        <p:blipFill>
          <a:blip r:embed="rId3"/>
          <a:stretch>
            <a:fillRect/>
          </a:stretch>
        </p:blipFill>
        <p:spPr>
          <a:xfrm>
            <a:off x="314326" y="1979219"/>
            <a:ext cx="4207022" cy="2297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a:extLst>
              <a:ext uri="{FF2B5EF4-FFF2-40B4-BE49-F238E27FC236}">
                <a16:creationId xmlns:a16="http://schemas.microsoft.com/office/drawing/2014/main" id="{33CF62D7-86A3-4B86-F9B7-4F0418D90D23}"/>
              </a:ext>
            </a:extLst>
          </p:cNvPr>
          <p:cNvSpPr txBox="1"/>
          <p:nvPr/>
        </p:nvSpPr>
        <p:spPr>
          <a:xfrm>
            <a:off x="286696" y="6213200"/>
            <a:ext cx="5815211" cy="253916"/>
          </a:xfrm>
          <a:prstGeom prst="rect">
            <a:avLst/>
          </a:prstGeom>
          <a:noFill/>
        </p:spPr>
        <p:txBody>
          <a:bodyPr wrap="square">
            <a:spAutoFit/>
          </a:bodyPr>
          <a:lstStyle>
            <a:defPPr>
              <a:defRPr lang="en-US"/>
            </a:defPPr>
            <a:lvl1pPr>
              <a:defRPr sz="1050"/>
            </a:lvl1pPr>
          </a:lstStyle>
          <a:p>
            <a:r>
              <a:rPr lang="en-US">
                <a:hlinkClick r:id="rId4">
                  <a:extLst>
                    <a:ext uri="{A12FA001-AC4F-418D-AE19-62706E023703}">
                      <ahyp:hlinkClr xmlns:ahyp="http://schemas.microsoft.com/office/drawing/2018/hyperlinkcolor" val="tx"/>
                    </a:ext>
                  </a:extLst>
                </a:hlinkClick>
              </a:rPr>
              <a:t>https://www.yakimacounty.us/DocumentCenter/View/27171/02192021_Opioid-Clusters?bidId=</a:t>
            </a:r>
            <a:endParaRPr lang="en-US"/>
          </a:p>
        </p:txBody>
      </p:sp>
      <p:sp>
        <p:nvSpPr>
          <p:cNvPr id="6" name="TextBox 5">
            <a:extLst>
              <a:ext uri="{FF2B5EF4-FFF2-40B4-BE49-F238E27FC236}">
                <a16:creationId xmlns:a16="http://schemas.microsoft.com/office/drawing/2014/main" id="{8051654D-5492-9694-E692-72B64A5FF739}"/>
              </a:ext>
            </a:extLst>
          </p:cNvPr>
          <p:cNvSpPr txBox="1"/>
          <p:nvPr/>
        </p:nvSpPr>
        <p:spPr>
          <a:xfrm>
            <a:off x="459545" y="4711167"/>
            <a:ext cx="3916584" cy="1754326"/>
          </a:xfrm>
          <a:prstGeom prst="rect">
            <a:avLst/>
          </a:prstGeom>
          <a:noFill/>
        </p:spPr>
        <p:txBody>
          <a:bodyPr wrap="square" rtlCol="0">
            <a:spAutoFit/>
          </a:bodyPr>
          <a:lstStyle/>
          <a:p>
            <a:pPr algn="ctr"/>
            <a:r>
              <a:rPr lang="en-US"/>
              <a:t>The Washington Department of Health- Rapid Health Information Network detected potential opioid clusters through data that is routinely collected from Yakima County hospitals. </a:t>
            </a:r>
          </a:p>
          <a:p>
            <a:endParaRPr lang="en-US"/>
          </a:p>
        </p:txBody>
      </p:sp>
      <p:graphicFrame>
        <p:nvGraphicFramePr>
          <p:cNvPr id="10" name="Diagram 9">
            <a:extLst>
              <a:ext uri="{FF2B5EF4-FFF2-40B4-BE49-F238E27FC236}">
                <a16:creationId xmlns:a16="http://schemas.microsoft.com/office/drawing/2014/main" id="{53A281BE-6ACC-D490-2078-3181912F549A}"/>
              </a:ext>
            </a:extLst>
          </p:cNvPr>
          <p:cNvGraphicFramePr/>
          <p:nvPr>
            <p:extLst>
              <p:ext uri="{D42A27DB-BD31-4B8C-83A1-F6EECF244321}">
                <p14:modId xmlns:p14="http://schemas.microsoft.com/office/powerpoint/2010/main" val="2300351396"/>
              </p:ext>
            </p:extLst>
          </p:nvPr>
        </p:nvGraphicFramePr>
        <p:xfrm>
          <a:off x="4767873" y="1870077"/>
          <a:ext cx="4152364" cy="38658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872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436F-2F6A-A842-5605-BCAE64140584}"/>
              </a:ext>
            </a:extLst>
          </p:cNvPr>
          <p:cNvSpPr>
            <a:spLocks noGrp="1"/>
          </p:cNvSpPr>
          <p:nvPr>
            <p:ph type="title"/>
          </p:nvPr>
        </p:nvSpPr>
        <p:spPr>
          <a:xfrm>
            <a:off x="556262" y="217536"/>
            <a:ext cx="8500652" cy="1325563"/>
          </a:xfrm>
        </p:spPr>
        <p:txBody>
          <a:bodyPr/>
          <a:lstStyle/>
          <a:p>
            <a:r>
              <a:rPr lang="en-US"/>
              <a:t>Example 2: Opioid Overdose in Yakima County, WA </a:t>
            </a:r>
          </a:p>
        </p:txBody>
      </p:sp>
      <p:sp>
        <p:nvSpPr>
          <p:cNvPr id="5" name="Slide Number Placeholder 4">
            <a:extLst>
              <a:ext uri="{FF2B5EF4-FFF2-40B4-BE49-F238E27FC236}">
                <a16:creationId xmlns:a16="http://schemas.microsoft.com/office/drawing/2014/main" id="{682B5FDA-47B1-7AC9-ACE1-BFC0D183996B}"/>
              </a:ext>
            </a:extLst>
          </p:cNvPr>
          <p:cNvSpPr>
            <a:spLocks noGrp="1"/>
          </p:cNvSpPr>
          <p:nvPr>
            <p:ph type="sldNum" sz="quarter" idx="12"/>
          </p:nvPr>
        </p:nvSpPr>
        <p:spPr>
          <a:xfrm>
            <a:off x="0" y="6492875"/>
            <a:ext cx="628650" cy="365125"/>
          </a:xfrm>
        </p:spPr>
        <p:txBody>
          <a:bodyPr/>
          <a:lstStyle/>
          <a:p>
            <a:fld id="{1BF00C58-FD35-465B-9843-589D9BE2A088}" type="slidenum">
              <a:rPr lang="en-US" smtClean="0"/>
              <a:t>8</a:t>
            </a:fld>
            <a:endParaRPr lang="en-US"/>
          </a:p>
        </p:txBody>
      </p:sp>
      <p:sp>
        <p:nvSpPr>
          <p:cNvPr id="7" name="Content Placeholder 2">
            <a:extLst>
              <a:ext uri="{FF2B5EF4-FFF2-40B4-BE49-F238E27FC236}">
                <a16:creationId xmlns:a16="http://schemas.microsoft.com/office/drawing/2014/main" id="{A75568CD-1FB7-9FA8-B99F-4F9748CBC63B}"/>
              </a:ext>
            </a:extLst>
          </p:cNvPr>
          <p:cNvSpPr txBox="1">
            <a:spLocks/>
          </p:cNvSpPr>
          <p:nvPr/>
        </p:nvSpPr>
        <p:spPr>
          <a:xfrm>
            <a:off x="3143555" y="1970601"/>
            <a:ext cx="3695158"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Trained the system to alert on known situation that needed action</a:t>
            </a:r>
            <a:br>
              <a:rPr lang="en-US" b="1"/>
            </a:br>
            <a:endParaRPr lang="en-US" b="1"/>
          </a:p>
          <a:p>
            <a:pPr marL="0" indent="0">
              <a:buNone/>
            </a:pPr>
            <a:r>
              <a:rPr lang="en-US" b="1"/>
              <a:t>Validated cluster and characterized those most at risk</a:t>
            </a:r>
          </a:p>
          <a:p>
            <a:pPr marL="0" indent="0">
              <a:buNone/>
            </a:pPr>
            <a:endParaRPr lang="en-US" b="1"/>
          </a:p>
          <a:p>
            <a:pPr marL="0" indent="0">
              <a:buNone/>
            </a:pPr>
            <a:r>
              <a:rPr lang="en-US" b="1"/>
              <a:t>Developed Protocol for when alerted</a:t>
            </a:r>
            <a:br>
              <a:rPr lang="en-US" b="1"/>
            </a:br>
            <a:r>
              <a:rPr lang="en-US" b="1"/>
              <a:t> </a:t>
            </a:r>
          </a:p>
          <a:p>
            <a:pPr marL="0" indent="0">
              <a:buNone/>
            </a:pPr>
            <a:r>
              <a:rPr lang="en-US" b="1"/>
              <a:t>Followed the protocol</a:t>
            </a:r>
            <a:br>
              <a:rPr lang="en-US" b="1"/>
            </a:br>
            <a:endParaRPr lang="en-US" b="1"/>
          </a:p>
          <a:p>
            <a:pPr marL="0" indent="0">
              <a:buNone/>
            </a:pPr>
            <a:r>
              <a:rPr lang="en-US" b="1"/>
              <a:t>Communicated with partners and community</a:t>
            </a:r>
          </a:p>
          <a:p>
            <a:endParaRPr lang="en-US" b="1">
              <a:solidFill>
                <a:schemeClr val="accent5"/>
              </a:solidFill>
            </a:endParaRPr>
          </a:p>
          <a:p>
            <a:endParaRPr lang="en-US" b="1">
              <a:solidFill>
                <a:schemeClr val="accent5"/>
              </a:solidFill>
            </a:endParaRPr>
          </a:p>
          <a:p>
            <a:pPr marL="0" indent="0">
              <a:buFont typeface="Arial" panose="020B0604020202020204" pitchFamily="34" charset="0"/>
              <a:buNone/>
            </a:pPr>
            <a:endParaRPr lang="en-US" b="1">
              <a:solidFill>
                <a:schemeClr val="accent5"/>
              </a:solidFill>
            </a:endParaRPr>
          </a:p>
          <a:p>
            <a:pPr marL="0" indent="0">
              <a:buFont typeface="Arial" panose="020B0604020202020204" pitchFamily="34" charset="0"/>
              <a:buNone/>
            </a:pPr>
            <a:endParaRPr lang="en-US" b="1">
              <a:solidFill>
                <a:schemeClr val="accent5"/>
              </a:solidFill>
            </a:endParaRPr>
          </a:p>
          <a:p>
            <a:endParaRPr lang="en-US"/>
          </a:p>
        </p:txBody>
      </p:sp>
      <p:pic>
        <p:nvPicPr>
          <p:cNvPr id="11" name="Graphic 10" descr="Checkmark with solid fill">
            <a:extLst>
              <a:ext uri="{FF2B5EF4-FFF2-40B4-BE49-F238E27FC236}">
                <a16:creationId xmlns:a16="http://schemas.microsoft.com/office/drawing/2014/main" id="{06AA3A7E-CD40-00F8-F8D9-B7A9F27541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9155" y="3974991"/>
            <a:ext cx="914400" cy="914400"/>
          </a:xfrm>
          <a:prstGeom prst="rect">
            <a:avLst/>
          </a:prstGeom>
        </p:spPr>
      </p:pic>
      <p:pic>
        <p:nvPicPr>
          <p:cNvPr id="17" name="Graphic 16" descr="Checkmark with solid fill">
            <a:extLst>
              <a:ext uri="{FF2B5EF4-FFF2-40B4-BE49-F238E27FC236}">
                <a16:creationId xmlns:a16="http://schemas.microsoft.com/office/drawing/2014/main" id="{7A3F77CC-D24D-BF21-30A2-DD5649C5A5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7946" y="2906861"/>
            <a:ext cx="914400" cy="914400"/>
          </a:xfrm>
          <a:prstGeom prst="rect">
            <a:avLst/>
          </a:prstGeom>
        </p:spPr>
      </p:pic>
      <p:pic>
        <p:nvPicPr>
          <p:cNvPr id="9" name="Graphic 8" descr="Checkmark with solid fill">
            <a:extLst>
              <a:ext uri="{FF2B5EF4-FFF2-40B4-BE49-F238E27FC236}">
                <a16:creationId xmlns:a16="http://schemas.microsoft.com/office/drawing/2014/main" id="{C4F19F25-4E74-4771-D9C9-3BA70FB92F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7946" y="4727823"/>
            <a:ext cx="914400" cy="914400"/>
          </a:xfrm>
          <a:prstGeom prst="rect">
            <a:avLst/>
          </a:prstGeom>
        </p:spPr>
      </p:pic>
      <p:pic>
        <p:nvPicPr>
          <p:cNvPr id="25" name="Graphic 24" descr="Checkmark with solid fill">
            <a:extLst>
              <a:ext uri="{FF2B5EF4-FFF2-40B4-BE49-F238E27FC236}">
                <a16:creationId xmlns:a16="http://schemas.microsoft.com/office/drawing/2014/main" id="{C5ED04E7-BD7F-006E-3AB8-CBFCF7FD5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2876" y="1816871"/>
            <a:ext cx="914400" cy="914400"/>
          </a:xfrm>
          <a:prstGeom prst="rect">
            <a:avLst/>
          </a:prstGeom>
        </p:spPr>
      </p:pic>
      <p:pic>
        <p:nvPicPr>
          <p:cNvPr id="3" name="Graphic 2" descr="Checkmark with solid fill">
            <a:extLst>
              <a:ext uri="{FF2B5EF4-FFF2-40B4-BE49-F238E27FC236}">
                <a16:creationId xmlns:a16="http://schemas.microsoft.com/office/drawing/2014/main" id="{41F23687-0BDF-1755-48C0-7F77D46C12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160" y="5480655"/>
            <a:ext cx="914400" cy="914400"/>
          </a:xfrm>
          <a:prstGeom prst="rect">
            <a:avLst/>
          </a:prstGeom>
        </p:spPr>
      </p:pic>
    </p:spTree>
    <p:extLst>
      <p:ext uri="{BB962C8B-B14F-4D97-AF65-F5344CB8AC3E}">
        <p14:creationId xmlns:p14="http://schemas.microsoft.com/office/powerpoint/2010/main" val="158758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46F2-1C9B-0F65-D011-782F4DCFFF44}"/>
              </a:ext>
            </a:extLst>
          </p:cNvPr>
          <p:cNvSpPr>
            <a:spLocks noGrp="1"/>
          </p:cNvSpPr>
          <p:nvPr>
            <p:ph type="title"/>
          </p:nvPr>
        </p:nvSpPr>
        <p:spPr/>
        <p:txBody>
          <a:bodyPr/>
          <a:lstStyle/>
          <a:p>
            <a:r>
              <a:rPr lang="en-US"/>
              <a:t>Example 3: Synthetic Marijuana in the Midwest, 2018</a:t>
            </a:r>
          </a:p>
        </p:txBody>
      </p:sp>
      <p:sp>
        <p:nvSpPr>
          <p:cNvPr id="5" name="Slide Number Placeholder 4">
            <a:extLst>
              <a:ext uri="{FF2B5EF4-FFF2-40B4-BE49-F238E27FC236}">
                <a16:creationId xmlns:a16="http://schemas.microsoft.com/office/drawing/2014/main" id="{23181687-574E-2AD4-83D2-5EADEBC55F81}"/>
              </a:ext>
            </a:extLst>
          </p:cNvPr>
          <p:cNvSpPr>
            <a:spLocks noGrp="1"/>
          </p:cNvSpPr>
          <p:nvPr>
            <p:ph type="sldNum" sz="quarter" idx="12"/>
          </p:nvPr>
        </p:nvSpPr>
        <p:spPr/>
        <p:txBody>
          <a:bodyPr/>
          <a:lstStyle/>
          <a:p>
            <a:fld id="{1BF00C58-FD35-465B-9843-589D9BE2A088}" type="slidenum">
              <a:rPr lang="en-US" smtClean="0"/>
              <a:t>9</a:t>
            </a:fld>
            <a:endParaRPr lang="en-US"/>
          </a:p>
        </p:txBody>
      </p:sp>
      <p:sp>
        <p:nvSpPr>
          <p:cNvPr id="34" name="TextBox 33">
            <a:extLst>
              <a:ext uri="{FF2B5EF4-FFF2-40B4-BE49-F238E27FC236}">
                <a16:creationId xmlns:a16="http://schemas.microsoft.com/office/drawing/2014/main" id="{A920E97D-5DA9-7A3B-8A4D-870520500F91}"/>
              </a:ext>
            </a:extLst>
          </p:cNvPr>
          <p:cNvSpPr txBox="1"/>
          <p:nvPr/>
        </p:nvSpPr>
        <p:spPr>
          <a:xfrm>
            <a:off x="5951438" y="2105561"/>
            <a:ext cx="1783611" cy="1323439"/>
          </a:xfrm>
          <a:prstGeom prst="rect">
            <a:avLst/>
          </a:prstGeom>
          <a:noFill/>
        </p:spPr>
        <p:txBody>
          <a:bodyPr wrap="square">
            <a:spAutoFit/>
          </a:bodyPr>
          <a:lstStyle/>
          <a:p>
            <a:pPr algn="ctr"/>
            <a:r>
              <a:rPr lang="en-US" sz="1600">
                <a:solidFill>
                  <a:schemeClr val="bg1"/>
                </a:solidFill>
              </a:rPr>
              <a:t>Hospital Follow-Up &amp; Poison Control/Law Enforcement Partnerships  </a:t>
            </a:r>
          </a:p>
        </p:txBody>
      </p:sp>
      <p:graphicFrame>
        <p:nvGraphicFramePr>
          <p:cNvPr id="8" name="Diagram 7">
            <a:extLst>
              <a:ext uri="{FF2B5EF4-FFF2-40B4-BE49-F238E27FC236}">
                <a16:creationId xmlns:a16="http://schemas.microsoft.com/office/drawing/2014/main" id="{199B3E7D-4A64-5CE7-E66F-2A23AA5D8507}"/>
              </a:ext>
            </a:extLst>
          </p:cNvPr>
          <p:cNvGraphicFramePr/>
          <p:nvPr/>
        </p:nvGraphicFramePr>
        <p:xfrm>
          <a:off x="912276" y="1131280"/>
          <a:ext cx="7764723" cy="4273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D9F9F16-1C73-1429-6C2F-2CB328C0144C}"/>
              </a:ext>
            </a:extLst>
          </p:cNvPr>
          <p:cNvSpPr txBox="1"/>
          <p:nvPr/>
        </p:nvSpPr>
        <p:spPr>
          <a:xfrm>
            <a:off x="467001" y="4080145"/>
            <a:ext cx="1985323" cy="1200329"/>
          </a:xfrm>
          <a:prstGeom prst="rect">
            <a:avLst/>
          </a:prstGeom>
          <a:noFill/>
        </p:spPr>
        <p:txBody>
          <a:bodyPr wrap="square" rtlCol="0">
            <a:spAutoFit/>
          </a:bodyPr>
          <a:lstStyle/>
          <a:p>
            <a:pPr algn="ctr"/>
            <a:r>
              <a:rPr lang="en-US" b="1"/>
              <a:t>Poison </a:t>
            </a:r>
          </a:p>
          <a:p>
            <a:pPr algn="ctr"/>
            <a:r>
              <a:rPr lang="en-US" b="1"/>
              <a:t>Control Notification </a:t>
            </a:r>
          </a:p>
          <a:p>
            <a:endParaRPr lang="en-US"/>
          </a:p>
        </p:txBody>
      </p:sp>
      <p:sp>
        <p:nvSpPr>
          <p:cNvPr id="11" name="TextBox 10">
            <a:extLst>
              <a:ext uri="{FF2B5EF4-FFF2-40B4-BE49-F238E27FC236}">
                <a16:creationId xmlns:a16="http://schemas.microsoft.com/office/drawing/2014/main" id="{D2C4F5BB-EBE5-1CCB-46A6-EB1F3C04AAB1}"/>
              </a:ext>
            </a:extLst>
          </p:cNvPr>
          <p:cNvSpPr txBox="1"/>
          <p:nvPr/>
        </p:nvSpPr>
        <p:spPr>
          <a:xfrm>
            <a:off x="2036288" y="4062586"/>
            <a:ext cx="1985323" cy="1477328"/>
          </a:xfrm>
          <a:prstGeom prst="rect">
            <a:avLst/>
          </a:prstGeom>
          <a:noFill/>
        </p:spPr>
        <p:txBody>
          <a:bodyPr wrap="square" rtlCol="0">
            <a:spAutoFit/>
          </a:bodyPr>
          <a:lstStyle/>
          <a:p>
            <a:pPr lvl="0" algn="ctr"/>
            <a:r>
              <a:rPr lang="en-US" b="1"/>
              <a:t>Syndrome Definition Development and Utilization </a:t>
            </a:r>
          </a:p>
          <a:p>
            <a:endParaRPr lang="en-US"/>
          </a:p>
        </p:txBody>
      </p:sp>
      <p:sp>
        <p:nvSpPr>
          <p:cNvPr id="12" name="TextBox 11">
            <a:extLst>
              <a:ext uri="{FF2B5EF4-FFF2-40B4-BE49-F238E27FC236}">
                <a16:creationId xmlns:a16="http://schemas.microsoft.com/office/drawing/2014/main" id="{3EEFA569-ED04-1331-1846-0D30E397538D}"/>
              </a:ext>
            </a:extLst>
          </p:cNvPr>
          <p:cNvSpPr txBox="1"/>
          <p:nvPr/>
        </p:nvSpPr>
        <p:spPr>
          <a:xfrm>
            <a:off x="3576036" y="3924087"/>
            <a:ext cx="1985323" cy="1754326"/>
          </a:xfrm>
          <a:prstGeom prst="rect">
            <a:avLst/>
          </a:prstGeom>
          <a:noFill/>
        </p:spPr>
        <p:txBody>
          <a:bodyPr wrap="square" rtlCol="0">
            <a:spAutoFit/>
          </a:bodyPr>
          <a:lstStyle/>
          <a:p>
            <a:pPr lvl="0" algn="ctr"/>
            <a:r>
              <a:rPr lang="en-US" b="1"/>
              <a:t>Spatial </a:t>
            </a:r>
          </a:p>
          <a:p>
            <a:pPr lvl="0" algn="ctr"/>
            <a:r>
              <a:rPr lang="en-US" b="1"/>
              <a:t>Cluster</a:t>
            </a:r>
          </a:p>
          <a:p>
            <a:pPr lvl="0" algn="ctr"/>
            <a:r>
              <a:rPr lang="en-US" b="1"/>
              <a:t>&amp;</a:t>
            </a:r>
          </a:p>
          <a:p>
            <a:pPr lvl="0" algn="ctr"/>
            <a:r>
              <a:rPr lang="en-US" b="1"/>
              <a:t> Symptom Identification </a:t>
            </a:r>
          </a:p>
          <a:p>
            <a:endParaRPr lang="en-US"/>
          </a:p>
        </p:txBody>
      </p:sp>
      <p:sp>
        <p:nvSpPr>
          <p:cNvPr id="13" name="TextBox 12">
            <a:extLst>
              <a:ext uri="{FF2B5EF4-FFF2-40B4-BE49-F238E27FC236}">
                <a16:creationId xmlns:a16="http://schemas.microsoft.com/office/drawing/2014/main" id="{6B0CFE97-C366-62CD-EB2D-00C11A8FC45B}"/>
              </a:ext>
            </a:extLst>
          </p:cNvPr>
          <p:cNvSpPr txBox="1"/>
          <p:nvPr/>
        </p:nvSpPr>
        <p:spPr>
          <a:xfrm>
            <a:off x="5351401" y="4028328"/>
            <a:ext cx="1616620" cy="923330"/>
          </a:xfrm>
          <a:prstGeom prst="rect">
            <a:avLst/>
          </a:prstGeom>
          <a:noFill/>
        </p:spPr>
        <p:txBody>
          <a:bodyPr wrap="square" rtlCol="0">
            <a:spAutoFit/>
          </a:bodyPr>
          <a:lstStyle/>
          <a:p>
            <a:pPr algn="ctr"/>
            <a:r>
              <a:rPr lang="en-US" sz="1800" b="1"/>
              <a:t> Follow-Up &amp; Partnerships  </a:t>
            </a:r>
          </a:p>
          <a:p>
            <a:endParaRPr lang="en-US"/>
          </a:p>
        </p:txBody>
      </p:sp>
      <p:sp>
        <p:nvSpPr>
          <p:cNvPr id="14" name="TextBox 13">
            <a:extLst>
              <a:ext uri="{FF2B5EF4-FFF2-40B4-BE49-F238E27FC236}">
                <a16:creationId xmlns:a16="http://schemas.microsoft.com/office/drawing/2014/main" id="{0E184F69-EFD5-FF7A-F38D-E354284E9974}"/>
              </a:ext>
            </a:extLst>
          </p:cNvPr>
          <p:cNvSpPr txBox="1"/>
          <p:nvPr/>
        </p:nvSpPr>
        <p:spPr>
          <a:xfrm>
            <a:off x="7101108" y="4028328"/>
            <a:ext cx="1430429" cy="1200329"/>
          </a:xfrm>
          <a:prstGeom prst="rect">
            <a:avLst/>
          </a:prstGeom>
          <a:noFill/>
        </p:spPr>
        <p:txBody>
          <a:bodyPr wrap="square" rtlCol="0">
            <a:spAutoFit/>
          </a:bodyPr>
          <a:lstStyle/>
          <a:p>
            <a:pPr algn="ctr"/>
            <a:r>
              <a:rPr lang="en-US" b="1"/>
              <a:t>Public</a:t>
            </a:r>
          </a:p>
          <a:p>
            <a:pPr algn="ctr"/>
            <a:r>
              <a:rPr lang="en-US" b="1"/>
              <a:t> Health Intervention  </a:t>
            </a:r>
          </a:p>
          <a:p>
            <a:endParaRPr lang="en-US"/>
          </a:p>
        </p:txBody>
      </p:sp>
      <p:sp>
        <p:nvSpPr>
          <p:cNvPr id="6" name="TextBox 5">
            <a:extLst>
              <a:ext uri="{FF2B5EF4-FFF2-40B4-BE49-F238E27FC236}">
                <a16:creationId xmlns:a16="http://schemas.microsoft.com/office/drawing/2014/main" id="{52715E34-F675-CF1F-0EDF-45C0CA91BF26}"/>
              </a:ext>
            </a:extLst>
          </p:cNvPr>
          <p:cNvSpPr txBox="1"/>
          <p:nvPr/>
        </p:nvSpPr>
        <p:spPr>
          <a:xfrm>
            <a:off x="299574" y="6212160"/>
            <a:ext cx="3109035" cy="253916"/>
          </a:xfrm>
          <a:prstGeom prst="rect">
            <a:avLst/>
          </a:prstGeom>
          <a:noFill/>
        </p:spPr>
        <p:txBody>
          <a:bodyPr wrap="square">
            <a:spAutoFit/>
          </a:bodyPr>
          <a:lstStyle/>
          <a:p>
            <a:r>
              <a:rPr lang="en-US" sz="1050"/>
              <a:t>https://vimeo.com/268054178</a:t>
            </a:r>
          </a:p>
        </p:txBody>
      </p:sp>
    </p:spTree>
    <p:extLst>
      <p:ext uri="{BB962C8B-B14F-4D97-AF65-F5344CB8AC3E}">
        <p14:creationId xmlns:p14="http://schemas.microsoft.com/office/powerpoint/2010/main" val="33602226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beceac-e883-41a4-a489-a2de5c37932e">
      <Terms xmlns="http://schemas.microsoft.com/office/infopath/2007/PartnerControls"/>
    </lcf76f155ced4ddcb4097134ff3c332f>
    <TaxCatchAll xmlns="7100df5d-1113-42f0-bd28-8421eb253f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ED567C0839B443B02B7E1F2C62D0BF" ma:contentTypeVersion="16" ma:contentTypeDescription="Create a new document." ma:contentTypeScope="" ma:versionID="47b4360d1f7d55ed7cc21096513e7b2d">
  <xsd:schema xmlns:xsd="http://www.w3.org/2001/XMLSchema" xmlns:xs="http://www.w3.org/2001/XMLSchema" xmlns:p="http://schemas.microsoft.com/office/2006/metadata/properties" xmlns:ns2="16beceac-e883-41a4-a489-a2de5c37932e" xmlns:ns3="7100df5d-1113-42f0-bd28-8421eb253f76" targetNamespace="http://schemas.microsoft.com/office/2006/metadata/properties" ma:root="true" ma:fieldsID="f240e57fb549e06ae1e04d7ba9176c2b" ns2:_="" ns3:_="">
    <xsd:import namespace="16beceac-e883-41a4-a489-a2de5c37932e"/>
    <xsd:import namespace="7100df5d-1113-42f0-bd28-8421eb253f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eceac-e883-41a4-a489-a2de5c37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7e4b0b-55ee-47d3-8692-9568d50a2d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0df5d-1113-42f0-bd28-8421eb253f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ffe7f6f-941a-4aed-a0dc-ce03e29fcfb7}" ma:internalName="TaxCatchAll" ma:showField="CatchAllData" ma:web="7100df5d-1113-42f0-bd28-8421eb253f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B00E91-3853-4742-A1B6-F888B45AF1AF}">
  <ds:schemaRefs>
    <ds:schemaRef ds:uri="16beceac-e883-41a4-a489-a2de5c37932e"/>
    <ds:schemaRef ds:uri="7100df5d-1113-42f0-bd28-8421eb253f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70BD42-47E9-480A-93A4-01D286808346}">
  <ds:schemaRefs>
    <ds:schemaRef ds:uri="16beceac-e883-41a4-a489-a2de5c37932e"/>
    <ds:schemaRef ds:uri="7100df5d-1113-42f0-bd28-8421eb253f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6E316F-C215-4427-92C6-A8B3C0F3B1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33</Slides>
  <Notes>21</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Agenda</vt:lpstr>
      <vt:lpstr>Strengths of Syndromic Surveillance </vt:lpstr>
      <vt:lpstr>Modern Examples of Timely Syndromic Surveillance Methods in Action  Disclaimer: The following examples are publicly available and /or provided by fellow colleagues. We would like to thank them for their work and are proud to highly their efforts in this presentation. </vt:lpstr>
      <vt:lpstr>Example 1: Rocky Mountain Spotted Fever (RMSF)</vt:lpstr>
      <vt:lpstr>Example 1: Rocky Mountain Spotted Fever</vt:lpstr>
      <vt:lpstr>Example 2: Opioid Overdose in Yakima County, WA </vt:lpstr>
      <vt:lpstr>Example 2: Opioid Overdose in Yakima County, WA </vt:lpstr>
      <vt:lpstr>Example 3: Synthetic Marijuana in the Midwest, 2018</vt:lpstr>
      <vt:lpstr>Example 3: Synthetic Marijuana in the Midwest, 2018</vt:lpstr>
      <vt:lpstr>PowerPoint Presentation</vt:lpstr>
      <vt:lpstr>Example 3: Synthetic Marijuana in the Midwest, 2018</vt:lpstr>
      <vt:lpstr>Example 4: COVID</vt:lpstr>
      <vt:lpstr>Example 4: COVID</vt:lpstr>
      <vt:lpstr>Example 4: COVID</vt:lpstr>
      <vt:lpstr>Example 4: COVID</vt:lpstr>
      <vt:lpstr>Example 5: E-cigarette/Vaping, product use Associated Lung Injury - EVALI</vt:lpstr>
      <vt:lpstr>Example 5: EVALI</vt:lpstr>
      <vt:lpstr>Example 5: EVALI</vt:lpstr>
      <vt:lpstr>Example 6: Boston, MA Bike Accidents </vt:lpstr>
      <vt:lpstr>Example 6: Boston, MA Bike Accidents </vt:lpstr>
      <vt:lpstr>Example 6: Boston, MA Bike Accident </vt:lpstr>
      <vt:lpstr>Example 6: Boston, MA Bike Accident </vt:lpstr>
      <vt:lpstr>Example 7: Chlorine Gas Exposure in GA Swimming Pools </vt:lpstr>
      <vt:lpstr>Example 7: Chlorine Gas Exposure in GA Swimming Pools</vt:lpstr>
      <vt:lpstr>The examples highlight key best practices…</vt:lpstr>
      <vt:lpstr>Summary</vt:lpstr>
      <vt:lpstr>Final Word</vt:lpstr>
      <vt:lpstr>Additional Examples</vt:lpstr>
      <vt:lpstr>Example 4: COVID</vt:lpstr>
      <vt:lpstr>Example: Hurricane Irma Carbon Monoxide (CO) Poisoning</vt:lpstr>
      <vt:lpstr>Example: Hurricane Irma Carbon Monoxide (CO) Poisoning</vt:lpstr>
      <vt:lpstr>Additional SyS Examples Than Time to Describe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Coletta</dc:creator>
  <cp:revision>1</cp:revision>
  <dcterms:created xsi:type="dcterms:W3CDTF">2022-07-26T15:33:54Z</dcterms:created>
  <dcterms:modified xsi:type="dcterms:W3CDTF">2022-11-28T22:19:45Z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0x01010091ED567C0839B443B02B7E1F2C62D0BF</vt:lpwstr>
  </property>
  <property fmtid="{D5CDD505-2E9C-101B-9397-08002B2CF9AE}" pid="3" name="MediaServiceImageTags">
    <vt:lpwstr/>
  </property>
</Properties>
</file>